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98" r:id="rId6"/>
    <p:sldId id="259" r:id="rId7"/>
    <p:sldId id="270" r:id="rId8"/>
    <p:sldId id="282" r:id="rId9"/>
    <p:sldId id="300" r:id="rId10"/>
    <p:sldId id="283" r:id="rId11"/>
    <p:sldId id="297" r:id="rId12"/>
    <p:sldId id="280" r:id="rId13"/>
    <p:sldId id="299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50E3F-4DFB-C445-9B76-022985BE5226}" v="67" dt="2019-11-14T12:02:33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73846" autoAdjust="0"/>
  </p:normalViewPr>
  <p:slideViewPr>
    <p:cSldViewPr snapToGrid="0">
      <p:cViewPr varScale="1">
        <p:scale>
          <a:sx n="81" d="100"/>
          <a:sy n="81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ka de Rouw" userId="8ebebbe3-13ec-49b6-b8d4-2aea9c05585d" providerId="ADAL" clId="{8FF50E3F-4DFB-C445-9B76-022985BE5226}"/>
    <pc:docChg chg="undo custSel mod addSld modSld sldOrd">
      <pc:chgData name="Mariska de Rouw" userId="8ebebbe3-13ec-49b6-b8d4-2aea9c05585d" providerId="ADAL" clId="{8FF50E3F-4DFB-C445-9B76-022985BE5226}" dt="2019-11-14T12:13:37.601" v="132" actId="20577"/>
      <pc:docMkLst>
        <pc:docMk/>
      </pc:docMkLst>
      <pc:sldChg chg="addSp delSp modSp">
        <pc:chgData name="Mariska de Rouw" userId="8ebebbe3-13ec-49b6-b8d4-2aea9c05585d" providerId="ADAL" clId="{8FF50E3F-4DFB-C445-9B76-022985BE5226}" dt="2019-11-12T12:38:27.836" v="81" actId="27636"/>
        <pc:sldMkLst>
          <pc:docMk/>
          <pc:sldMk cId="1697275610" sldId="280"/>
        </pc:sldMkLst>
        <pc:spChg chg="mod">
          <ac:chgData name="Mariska de Rouw" userId="8ebebbe3-13ec-49b6-b8d4-2aea9c05585d" providerId="ADAL" clId="{8FF50E3F-4DFB-C445-9B76-022985BE5226}" dt="2019-11-12T12:38:27.836" v="81" actId="27636"/>
          <ac:spMkLst>
            <pc:docMk/>
            <pc:sldMk cId="1697275610" sldId="280"/>
            <ac:spMk id="3" creationId="{00000000-0000-0000-0000-000000000000}"/>
          </ac:spMkLst>
        </pc:spChg>
        <pc:spChg chg="add del mod">
          <ac:chgData name="Mariska de Rouw" userId="8ebebbe3-13ec-49b6-b8d4-2aea9c05585d" providerId="ADAL" clId="{8FF50E3F-4DFB-C445-9B76-022985BE5226}" dt="2019-11-12T12:35:59.528" v="36"/>
          <ac:spMkLst>
            <pc:docMk/>
            <pc:sldMk cId="1697275610" sldId="280"/>
            <ac:spMk id="4" creationId="{AFAA4D86-1266-994D-9A16-E6A4B931EFE7}"/>
          </ac:spMkLst>
        </pc:spChg>
      </pc:sldChg>
      <pc:sldChg chg="modSp">
        <pc:chgData name="Mariska de Rouw" userId="8ebebbe3-13ec-49b6-b8d4-2aea9c05585d" providerId="ADAL" clId="{8FF50E3F-4DFB-C445-9B76-022985BE5226}" dt="2019-11-14T12:13:37.601" v="132" actId="20577"/>
        <pc:sldMkLst>
          <pc:docMk/>
          <pc:sldMk cId="3851932225" sldId="287"/>
        </pc:sldMkLst>
        <pc:spChg chg="mod">
          <ac:chgData name="Mariska de Rouw" userId="8ebebbe3-13ec-49b6-b8d4-2aea9c05585d" providerId="ADAL" clId="{8FF50E3F-4DFB-C445-9B76-022985BE5226}" dt="2019-11-14T12:13:37.601" v="132" actId="20577"/>
          <ac:spMkLst>
            <pc:docMk/>
            <pc:sldMk cId="3851932225" sldId="287"/>
            <ac:spMk id="3" creationId="{00000000-0000-0000-0000-000000000000}"/>
          </ac:spMkLst>
        </pc:spChg>
      </pc:sldChg>
      <pc:sldChg chg="modSp">
        <pc:chgData name="Mariska de Rouw" userId="8ebebbe3-13ec-49b6-b8d4-2aea9c05585d" providerId="ADAL" clId="{8FF50E3F-4DFB-C445-9B76-022985BE5226}" dt="2019-11-14T12:03:13.060" v="122" actId="1076"/>
        <pc:sldMkLst>
          <pc:docMk/>
          <pc:sldMk cId="1291515059" sldId="297"/>
        </pc:sldMkLst>
        <pc:spChg chg="mod">
          <ac:chgData name="Mariska de Rouw" userId="8ebebbe3-13ec-49b6-b8d4-2aea9c05585d" providerId="ADAL" clId="{8FF50E3F-4DFB-C445-9B76-022985BE5226}" dt="2019-11-14T12:03:13.060" v="122" actId="1076"/>
          <ac:spMkLst>
            <pc:docMk/>
            <pc:sldMk cId="1291515059" sldId="297"/>
            <ac:spMk id="3" creationId="{352AC6A6-B08C-274A-9721-22EE9F7F9DC6}"/>
          </ac:spMkLst>
        </pc:spChg>
        <pc:picChg chg="mod">
          <ac:chgData name="Mariska de Rouw" userId="8ebebbe3-13ec-49b6-b8d4-2aea9c05585d" providerId="ADAL" clId="{8FF50E3F-4DFB-C445-9B76-022985BE5226}" dt="2019-11-14T12:02:52.302" v="121" actId="1076"/>
          <ac:picMkLst>
            <pc:docMk/>
            <pc:sldMk cId="1291515059" sldId="297"/>
            <ac:picMk id="5" creationId="{7F1C074F-BAE7-B541-8DFB-8C3A148A4FDF}"/>
          </ac:picMkLst>
        </pc:picChg>
      </pc:sldChg>
      <pc:sldChg chg="addSp delSp modSp add">
        <pc:chgData name="Mariska de Rouw" userId="8ebebbe3-13ec-49b6-b8d4-2aea9c05585d" providerId="ADAL" clId="{8FF50E3F-4DFB-C445-9B76-022985BE5226}" dt="2019-11-12T12:32:28.566" v="34" actId="20577"/>
        <pc:sldMkLst>
          <pc:docMk/>
          <pc:sldMk cId="1983677093" sldId="299"/>
        </pc:sldMkLst>
        <pc:spChg chg="mod">
          <ac:chgData name="Mariska de Rouw" userId="8ebebbe3-13ec-49b6-b8d4-2aea9c05585d" providerId="ADAL" clId="{8FF50E3F-4DFB-C445-9B76-022985BE5226}" dt="2019-11-12T12:32:28.566" v="34" actId="20577"/>
          <ac:spMkLst>
            <pc:docMk/>
            <pc:sldMk cId="1983677093" sldId="299"/>
            <ac:spMk id="2" creationId="{CAF1E25F-164E-8843-A2A5-9990ED238BA7}"/>
          </ac:spMkLst>
        </pc:spChg>
        <pc:spChg chg="del">
          <ac:chgData name="Mariska de Rouw" userId="8ebebbe3-13ec-49b6-b8d4-2aea9c05585d" providerId="ADAL" clId="{8FF50E3F-4DFB-C445-9B76-022985BE5226}" dt="2019-11-12T12:32:13.249" v="2" actId="931"/>
          <ac:spMkLst>
            <pc:docMk/>
            <pc:sldMk cId="1983677093" sldId="299"/>
            <ac:spMk id="3" creationId="{1FE84444-9071-A845-AE34-FBE6A553C75A}"/>
          </ac:spMkLst>
        </pc:spChg>
        <pc:picChg chg="add mod">
          <ac:chgData name="Mariska de Rouw" userId="8ebebbe3-13ec-49b6-b8d4-2aea9c05585d" providerId="ADAL" clId="{8FF50E3F-4DFB-C445-9B76-022985BE5226}" dt="2019-11-12T12:32:13.249" v="2" actId="931"/>
          <ac:picMkLst>
            <pc:docMk/>
            <pc:sldMk cId="1983677093" sldId="299"/>
            <ac:picMk id="5" creationId="{62509894-E0EC-954A-9260-0CB75F413719}"/>
          </ac:picMkLst>
        </pc:picChg>
      </pc:sldChg>
      <pc:sldChg chg="addSp delSp modSp add mod ord setBg modAnim">
        <pc:chgData name="Mariska de Rouw" userId="8ebebbe3-13ec-49b6-b8d4-2aea9c05585d" providerId="ADAL" clId="{8FF50E3F-4DFB-C445-9B76-022985BE5226}" dt="2019-11-12T12:42:43.682" v="109"/>
        <pc:sldMkLst>
          <pc:docMk/>
          <pc:sldMk cId="3032277990" sldId="300"/>
        </pc:sldMkLst>
        <pc:spChg chg="mod">
          <ac:chgData name="Mariska de Rouw" userId="8ebebbe3-13ec-49b6-b8d4-2aea9c05585d" providerId="ADAL" clId="{8FF50E3F-4DFB-C445-9B76-022985BE5226}" dt="2019-11-12T12:42:29.327" v="108" actId="26606"/>
          <ac:spMkLst>
            <pc:docMk/>
            <pc:sldMk cId="3032277990" sldId="300"/>
            <ac:spMk id="2" creationId="{3997E9AF-1F97-8247-9DA3-C758F7B3CB4B}"/>
          </ac:spMkLst>
        </pc:spChg>
        <pc:spChg chg="del">
          <ac:chgData name="Mariska de Rouw" userId="8ebebbe3-13ec-49b6-b8d4-2aea9c05585d" providerId="ADAL" clId="{8FF50E3F-4DFB-C445-9B76-022985BE5226}" dt="2019-11-12T12:41:46.702" v="83" actId="931"/>
          <ac:spMkLst>
            <pc:docMk/>
            <pc:sldMk cId="3032277990" sldId="300"/>
            <ac:spMk id="3" creationId="{8E031DE4-B71F-404F-A867-71E63B741A89}"/>
          </ac:spMkLst>
        </pc:spChg>
        <pc:spChg chg="add">
          <ac:chgData name="Mariska de Rouw" userId="8ebebbe3-13ec-49b6-b8d4-2aea9c05585d" providerId="ADAL" clId="{8FF50E3F-4DFB-C445-9B76-022985BE5226}" dt="2019-11-12T12:42:29.327" v="108" actId="26606"/>
          <ac:spMkLst>
            <pc:docMk/>
            <pc:sldMk cId="3032277990" sldId="300"/>
            <ac:spMk id="10" creationId="{AB45A142-4255-493C-8284-5D566C121B10}"/>
          </ac:spMkLst>
        </pc:spChg>
        <pc:picChg chg="add mod">
          <ac:chgData name="Mariska de Rouw" userId="8ebebbe3-13ec-49b6-b8d4-2aea9c05585d" providerId="ADAL" clId="{8FF50E3F-4DFB-C445-9B76-022985BE5226}" dt="2019-11-12T12:42:29.327" v="108" actId="26606"/>
          <ac:picMkLst>
            <pc:docMk/>
            <pc:sldMk cId="3032277990" sldId="300"/>
            <ac:picMk id="5" creationId="{936711BB-37E1-A142-A63B-9B95BAFCA793}"/>
          </ac:picMkLst>
        </pc:picChg>
        <pc:cxnChg chg="add">
          <ac:chgData name="Mariska de Rouw" userId="8ebebbe3-13ec-49b6-b8d4-2aea9c05585d" providerId="ADAL" clId="{8FF50E3F-4DFB-C445-9B76-022985BE5226}" dt="2019-11-12T12:42:29.327" v="108" actId="26606"/>
          <ac:cxnSpMkLst>
            <pc:docMk/>
            <pc:sldMk cId="3032277990" sldId="300"/>
            <ac:cxnSpMk id="12" creationId="{38FB9660-F42F-4313-BBC4-47C007FE484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34.png"/><Relationship Id="rId6" Type="http://schemas.openxmlformats.org/officeDocument/2006/relationships/image" Target="../media/image25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38.png"/><Relationship Id="rId1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svg"/><Relationship Id="rId1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70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037F8-7D28-4099-978A-17BFEA2009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DA4C73-AA20-4A01-92E7-18B69A65E0F6}">
      <dgm:prSet/>
      <dgm:spPr/>
      <dgm:t>
        <a:bodyPr/>
        <a:lstStyle/>
        <a:p>
          <a:r>
            <a:rPr lang="nl-NL"/>
            <a:t>Aan het eind van deze les kun je:</a:t>
          </a:r>
          <a:endParaRPr lang="en-US"/>
        </a:p>
      </dgm:t>
    </dgm:pt>
    <dgm:pt modelId="{28AF8DBC-D359-4391-AAE5-E763146C1742}" type="parTrans" cxnId="{3537AE14-8B17-40D7-AF1A-F9BB42572DD9}">
      <dgm:prSet/>
      <dgm:spPr/>
      <dgm:t>
        <a:bodyPr/>
        <a:lstStyle/>
        <a:p>
          <a:endParaRPr lang="en-US"/>
        </a:p>
      </dgm:t>
    </dgm:pt>
    <dgm:pt modelId="{7F31E00C-C132-4900-8E2D-F273DE82DD8E}" type="sibTrans" cxnId="{3537AE14-8B17-40D7-AF1A-F9BB42572DD9}">
      <dgm:prSet/>
      <dgm:spPr/>
      <dgm:t>
        <a:bodyPr/>
        <a:lstStyle/>
        <a:p>
          <a:endParaRPr lang="en-US"/>
        </a:p>
      </dgm:t>
    </dgm:pt>
    <dgm:pt modelId="{35916A5A-D8BD-4F20-B7A2-B5F252E75275}">
      <dgm:prSet/>
      <dgm:spPr/>
      <dgm:t>
        <a:bodyPr/>
        <a:lstStyle/>
        <a:p>
          <a:r>
            <a:rPr lang="nl-NL"/>
            <a:t>Uitleggen wat HACCP is. </a:t>
          </a:r>
          <a:endParaRPr lang="en-US"/>
        </a:p>
      </dgm:t>
    </dgm:pt>
    <dgm:pt modelId="{0BF3B112-F0B7-48F3-B3FA-5EC2C9CD05FC}" type="parTrans" cxnId="{A4D2E395-A353-4937-A5BC-B396950A32F9}">
      <dgm:prSet/>
      <dgm:spPr/>
      <dgm:t>
        <a:bodyPr/>
        <a:lstStyle/>
        <a:p>
          <a:endParaRPr lang="en-US"/>
        </a:p>
      </dgm:t>
    </dgm:pt>
    <dgm:pt modelId="{BB6A1B0C-5064-42FE-BDA1-56D735A076C1}" type="sibTrans" cxnId="{A4D2E395-A353-4937-A5BC-B396950A32F9}">
      <dgm:prSet/>
      <dgm:spPr/>
      <dgm:t>
        <a:bodyPr/>
        <a:lstStyle/>
        <a:p>
          <a:endParaRPr lang="en-US"/>
        </a:p>
      </dgm:t>
    </dgm:pt>
    <dgm:pt modelId="{360E7815-36FA-4F8A-BD09-49431005F038}">
      <dgm:prSet/>
      <dgm:spPr/>
      <dgm:t>
        <a:bodyPr/>
        <a:lstStyle/>
        <a:p>
          <a:r>
            <a:rPr lang="nl-NL"/>
            <a:t>De 7 stappen benoemen hoe je een HACCP plan opzet.</a:t>
          </a:r>
          <a:endParaRPr lang="en-US"/>
        </a:p>
      </dgm:t>
    </dgm:pt>
    <dgm:pt modelId="{721A458C-BA89-430B-B4DB-4B234B0994C5}" type="parTrans" cxnId="{251BADA6-A18D-48B2-B22F-D00A5F0DE78F}">
      <dgm:prSet/>
      <dgm:spPr/>
      <dgm:t>
        <a:bodyPr/>
        <a:lstStyle/>
        <a:p>
          <a:endParaRPr lang="en-US"/>
        </a:p>
      </dgm:t>
    </dgm:pt>
    <dgm:pt modelId="{90330580-788F-4CBC-9152-B8DE2D086941}" type="sibTrans" cxnId="{251BADA6-A18D-48B2-B22F-D00A5F0DE78F}">
      <dgm:prSet/>
      <dgm:spPr/>
      <dgm:t>
        <a:bodyPr/>
        <a:lstStyle/>
        <a:p>
          <a:endParaRPr lang="en-US"/>
        </a:p>
      </dgm:t>
    </dgm:pt>
    <dgm:pt modelId="{30D67D97-7082-461A-8A1C-5844D8CEB958}">
      <dgm:prSet/>
      <dgm:spPr/>
      <dgm:t>
        <a:bodyPr/>
        <a:lstStyle/>
        <a:p>
          <a:r>
            <a:rPr lang="nl-NL" dirty="0"/>
            <a:t>Het belang van HACCP benoemen. </a:t>
          </a:r>
          <a:endParaRPr lang="en-US" dirty="0"/>
        </a:p>
      </dgm:t>
    </dgm:pt>
    <dgm:pt modelId="{674800C1-BB28-41C0-8461-9FFD36AE3C50}" type="parTrans" cxnId="{85EB9036-28EB-4426-B213-3F005250BF8E}">
      <dgm:prSet/>
      <dgm:spPr/>
      <dgm:t>
        <a:bodyPr/>
        <a:lstStyle/>
        <a:p>
          <a:endParaRPr lang="en-US"/>
        </a:p>
      </dgm:t>
    </dgm:pt>
    <dgm:pt modelId="{A8B8E05A-210A-4EF2-AC63-3A5AECC91C15}" type="sibTrans" cxnId="{85EB9036-28EB-4426-B213-3F005250BF8E}">
      <dgm:prSet/>
      <dgm:spPr/>
      <dgm:t>
        <a:bodyPr/>
        <a:lstStyle/>
        <a:p>
          <a:endParaRPr lang="en-US"/>
        </a:p>
      </dgm:t>
    </dgm:pt>
    <dgm:pt modelId="{2E28000A-0DCD-4283-803A-BA5118C7C178}" type="pres">
      <dgm:prSet presAssocID="{3A8037F8-7D28-4099-978A-17BFEA200933}" presName="root" presStyleCnt="0">
        <dgm:presLayoutVars>
          <dgm:dir/>
          <dgm:resizeHandles val="exact"/>
        </dgm:presLayoutVars>
      </dgm:prSet>
      <dgm:spPr/>
    </dgm:pt>
    <dgm:pt modelId="{7F33BDD1-5162-4210-9D2D-4235DC8DAD27}" type="pres">
      <dgm:prSet presAssocID="{85DA4C73-AA20-4A01-92E7-18B69A65E0F6}" presName="compNode" presStyleCnt="0"/>
      <dgm:spPr/>
    </dgm:pt>
    <dgm:pt modelId="{B09CF579-1E2A-4445-8ACB-9BF2BC805454}" type="pres">
      <dgm:prSet presAssocID="{85DA4C73-AA20-4A01-92E7-18B69A65E0F6}" presName="bgRect" presStyleLbl="bgShp" presStyleIdx="0" presStyleCnt="4"/>
      <dgm:spPr/>
    </dgm:pt>
    <dgm:pt modelId="{04772F02-334B-4517-9373-010BC05C12DF}" type="pres">
      <dgm:prSet presAssocID="{85DA4C73-AA20-4A01-92E7-18B69A65E0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B1A9F5-4101-4CD2-BE4A-65EA5F2FBE79}" type="pres">
      <dgm:prSet presAssocID="{85DA4C73-AA20-4A01-92E7-18B69A65E0F6}" presName="spaceRect" presStyleCnt="0"/>
      <dgm:spPr/>
    </dgm:pt>
    <dgm:pt modelId="{9A4BB300-EB91-45B2-B8A4-E32A7227DE06}" type="pres">
      <dgm:prSet presAssocID="{85DA4C73-AA20-4A01-92E7-18B69A65E0F6}" presName="parTx" presStyleLbl="revTx" presStyleIdx="0" presStyleCnt="4">
        <dgm:presLayoutVars>
          <dgm:chMax val="0"/>
          <dgm:chPref val="0"/>
        </dgm:presLayoutVars>
      </dgm:prSet>
      <dgm:spPr/>
    </dgm:pt>
    <dgm:pt modelId="{A6350338-9B8C-4FED-8337-50A3E2CBAC50}" type="pres">
      <dgm:prSet presAssocID="{7F31E00C-C132-4900-8E2D-F273DE82DD8E}" presName="sibTrans" presStyleCnt="0"/>
      <dgm:spPr/>
    </dgm:pt>
    <dgm:pt modelId="{22A90B9B-B86C-4EAB-838D-4D4FF5EF4561}" type="pres">
      <dgm:prSet presAssocID="{35916A5A-D8BD-4F20-B7A2-B5F252E75275}" presName="compNode" presStyleCnt="0"/>
      <dgm:spPr/>
    </dgm:pt>
    <dgm:pt modelId="{1A168694-674C-4924-87F1-2EE1C71B5C1E}" type="pres">
      <dgm:prSet presAssocID="{35916A5A-D8BD-4F20-B7A2-B5F252E75275}" presName="bgRect" presStyleLbl="bgShp" presStyleIdx="1" presStyleCnt="4"/>
      <dgm:spPr/>
    </dgm:pt>
    <dgm:pt modelId="{41A3E63D-A48A-4832-B427-D75A4A0B91A4}" type="pres">
      <dgm:prSet presAssocID="{35916A5A-D8BD-4F20-B7A2-B5F252E752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045BC31-07DD-45B3-9487-195ECA985CBF}" type="pres">
      <dgm:prSet presAssocID="{35916A5A-D8BD-4F20-B7A2-B5F252E75275}" presName="spaceRect" presStyleCnt="0"/>
      <dgm:spPr/>
    </dgm:pt>
    <dgm:pt modelId="{41CDCE59-3F30-43F5-B9A0-CA8838AF4303}" type="pres">
      <dgm:prSet presAssocID="{35916A5A-D8BD-4F20-B7A2-B5F252E75275}" presName="parTx" presStyleLbl="revTx" presStyleIdx="1" presStyleCnt="4">
        <dgm:presLayoutVars>
          <dgm:chMax val="0"/>
          <dgm:chPref val="0"/>
        </dgm:presLayoutVars>
      </dgm:prSet>
      <dgm:spPr/>
    </dgm:pt>
    <dgm:pt modelId="{3E8F04A3-EF84-41E8-AB70-B30F8CB3DA39}" type="pres">
      <dgm:prSet presAssocID="{BB6A1B0C-5064-42FE-BDA1-56D735A076C1}" presName="sibTrans" presStyleCnt="0"/>
      <dgm:spPr/>
    </dgm:pt>
    <dgm:pt modelId="{C8B015D4-2DA0-4D3A-9D96-C4EE5C5C6060}" type="pres">
      <dgm:prSet presAssocID="{360E7815-36FA-4F8A-BD09-49431005F038}" presName="compNode" presStyleCnt="0"/>
      <dgm:spPr/>
    </dgm:pt>
    <dgm:pt modelId="{48C35490-04BC-44A3-A79B-D1CF92B93EF8}" type="pres">
      <dgm:prSet presAssocID="{360E7815-36FA-4F8A-BD09-49431005F038}" presName="bgRect" presStyleLbl="bgShp" presStyleIdx="2" presStyleCnt="4"/>
      <dgm:spPr/>
    </dgm:pt>
    <dgm:pt modelId="{2CC77D8D-24E1-462A-A8FB-7E3C57EEA349}" type="pres">
      <dgm:prSet presAssocID="{360E7815-36FA-4F8A-BD09-49431005F0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7711F79-16B4-4EF7-9099-1D4EE4CDA49E}" type="pres">
      <dgm:prSet presAssocID="{360E7815-36FA-4F8A-BD09-49431005F038}" presName="spaceRect" presStyleCnt="0"/>
      <dgm:spPr/>
    </dgm:pt>
    <dgm:pt modelId="{B954DC32-A1DC-450E-A7ED-75852FF2DDC8}" type="pres">
      <dgm:prSet presAssocID="{360E7815-36FA-4F8A-BD09-49431005F038}" presName="parTx" presStyleLbl="revTx" presStyleIdx="2" presStyleCnt="4">
        <dgm:presLayoutVars>
          <dgm:chMax val="0"/>
          <dgm:chPref val="0"/>
        </dgm:presLayoutVars>
      </dgm:prSet>
      <dgm:spPr/>
    </dgm:pt>
    <dgm:pt modelId="{B9FE884A-CF8C-42C1-B6C5-A59B4F0616A1}" type="pres">
      <dgm:prSet presAssocID="{90330580-788F-4CBC-9152-B8DE2D086941}" presName="sibTrans" presStyleCnt="0"/>
      <dgm:spPr/>
    </dgm:pt>
    <dgm:pt modelId="{493AE126-CCFC-4A61-8999-74DC7FAE9281}" type="pres">
      <dgm:prSet presAssocID="{30D67D97-7082-461A-8A1C-5844D8CEB958}" presName="compNode" presStyleCnt="0"/>
      <dgm:spPr/>
    </dgm:pt>
    <dgm:pt modelId="{53AE0F8A-5CFA-43CC-A3E9-7BCB9EAEA16E}" type="pres">
      <dgm:prSet presAssocID="{30D67D97-7082-461A-8A1C-5844D8CEB958}" presName="bgRect" presStyleLbl="bgShp" presStyleIdx="3" presStyleCnt="4"/>
      <dgm:spPr/>
    </dgm:pt>
    <dgm:pt modelId="{035ECB61-56A2-4EC0-B7C2-C5ACDB615958}" type="pres">
      <dgm:prSet presAssocID="{30D67D97-7082-461A-8A1C-5844D8CEB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09C7D57-89C3-4AF3-A404-B809622EB466}" type="pres">
      <dgm:prSet presAssocID="{30D67D97-7082-461A-8A1C-5844D8CEB958}" presName="spaceRect" presStyleCnt="0"/>
      <dgm:spPr/>
    </dgm:pt>
    <dgm:pt modelId="{94DA0713-945F-4969-B5F8-60905E9040B3}" type="pres">
      <dgm:prSet presAssocID="{30D67D97-7082-461A-8A1C-5844D8CEB9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D026314-5152-424E-989D-80F5EF383D27}" type="presOf" srcId="{30D67D97-7082-461A-8A1C-5844D8CEB958}" destId="{94DA0713-945F-4969-B5F8-60905E9040B3}" srcOrd="0" destOrd="0" presId="urn:microsoft.com/office/officeart/2018/2/layout/IconVerticalSolidList"/>
    <dgm:cxn modelId="{3537AE14-8B17-40D7-AF1A-F9BB42572DD9}" srcId="{3A8037F8-7D28-4099-978A-17BFEA200933}" destId="{85DA4C73-AA20-4A01-92E7-18B69A65E0F6}" srcOrd="0" destOrd="0" parTransId="{28AF8DBC-D359-4391-AAE5-E763146C1742}" sibTransId="{7F31E00C-C132-4900-8E2D-F273DE82DD8E}"/>
    <dgm:cxn modelId="{85EB9036-28EB-4426-B213-3F005250BF8E}" srcId="{3A8037F8-7D28-4099-978A-17BFEA200933}" destId="{30D67D97-7082-461A-8A1C-5844D8CEB958}" srcOrd="3" destOrd="0" parTransId="{674800C1-BB28-41C0-8461-9FFD36AE3C50}" sibTransId="{A8B8E05A-210A-4EF2-AC63-3A5AECC91C15}"/>
    <dgm:cxn modelId="{EB41795A-FF77-4313-8D3C-5EB3A1183B25}" type="presOf" srcId="{3A8037F8-7D28-4099-978A-17BFEA200933}" destId="{2E28000A-0DCD-4283-803A-BA5118C7C178}" srcOrd="0" destOrd="0" presId="urn:microsoft.com/office/officeart/2018/2/layout/IconVerticalSolidList"/>
    <dgm:cxn modelId="{FC3A496C-F56B-4D75-B3F2-771AF60E15C5}" type="presOf" srcId="{360E7815-36FA-4F8A-BD09-49431005F038}" destId="{B954DC32-A1DC-450E-A7ED-75852FF2DDC8}" srcOrd="0" destOrd="0" presId="urn:microsoft.com/office/officeart/2018/2/layout/IconVerticalSolidList"/>
    <dgm:cxn modelId="{A4D2E395-A353-4937-A5BC-B396950A32F9}" srcId="{3A8037F8-7D28-4099-978A-17BFEA200933}" destId="{35916A5A-D8BD-4F20-B7A2-B5F252E75275}" srcOrd="1" destOrd="0" parTransId="{0BF3B112-F0B7-48F3-B3FA-5EC2C9CD05FC}" sibTransId="{BB6A1B0C-5064-42FE-BDA1-56D735A076C1}"/>
    <dgm:cxn modelId="{F768DD9B-1ADE-417D-8066-F2047F265CDB}" type="presOf" srcId="{85DA4C73-AA20-4A01-92E7-18B69A65E0F6}" destId="{9A4BB300-EB91-45B2-B8A4-E32A7227DE06}" srcOrd="0" destOrd="0" presId="urn:microsoft.com/office/officeart/2018/2/layout/IconVerticalSolidList"/>
    <dgm:cxn modelId="{251BADA6-A18D-48B2-B22F-D00A5F0DE78F}" srcId="{3A8037F8-7D28-4099-978A-17BFEA200933}" destId="{360E7815-36FA-4F8A-BD09-49431005F038}" srcOrd="2" destOrd="0" parTransId="{721A458C-BA89-430B-B4DB-4B234B0994C5}" sibTransId="{90330580-788F-4CBC-9152-B8DE2D086941}"/>
    <dgm:cxn modelId="{6A1B1EBD-3EF9-4007-88C9-15EE887889C7}" type="presOf" srcId="{35916A5A-D8BD-4F20-B7A2-B5F252E75275}" destId="{41CDCE59-3F30-43F5-B9A0-CA8838AF4303}" srcOrd="0" destOrd="0" presId="urn:microsoft.com/office/officeart/2018/2/layout/IconVerticalSolidList"/>
    <dgm:cxn modelId="{E613CFC4-256E-4A36-96C9-4C96D9357073}" type="presParOf" srcId="{2E28000A-0DCD-4283-803A-BA5118C7C178}" destId="{7F33BDD1-5162-4210-9D2D-4235DC8DAD27}" srcOrd="0" destOrd="0" presId="urn:microsoft.com/office/officeart/2018/2/layout/IconVerticalSolidList"/>
    <dgm:cxn modelId="{8B02539E-8481-4F3D-AD7D-6DB7692A37B9}" type="presParOf" srcId="{7F33BDD1-5162-4210-9D2D-4235DC8DAD27}" destId="{B09CF579-1E2A-4445-8ACB-9BF2BC805454}" srcOrd="0" destOrd="0" presId="urn:microsoft.com/office/officeart/2018/2/layout/IconVerticalSolidList"/>
    <dgm:cxn modelId="{369E5B0F-5F92-4CEC-9C61-5E39726A5659}" type="presParOf" srcId="{7F33BDD1-5162-4210-9D2D-4235DC8DAD27}" destId="{04772F02-334B-4517-9373-010BC05C12DF}" srcOrd="1" destOrd="0" presId="urn:microsoft.com/office/officeart/2018/2/layout/IconVerticalSolidList"/>
    <dgm:cxn modelId="{763A71A0-CFC3-4183-B829-6D8789AE0C48}" type="presParOf" srcId="{7F33BDD1-5162-4210-9D2D-4235DC8DAD27}" destId="{32B1A9F5-4101-4CD2-BE4A-65EA5F2FBE79}" srcOrd="2" destOrd="0" presId="urn:microsoft.com/office/officeart/2018/2/layout/IconVerticalSolidList"/>
    <dgm:cxn modelId="{1C66F8CB-23DD-47A6-86A6-932856F7045E}" type="presParOf" srcId="{7F33BDD1-5162-4210-9D2D-4235DC8DAD27}" destId="{9A4BB300-EB91-45B2-B8A4-E32A7227DE06}" srcOrd="3" destOrd="0" presId="urn:microsoft.com/office/officeart/2018/2/layout/IconVerticalSolidList"/>
    <dgm:cxn modelId="{50113A77-C92E-44D4-8932-E96E0BF6DF0C}" type="presParOf" srcId="{2E28000A-0DCD-4283-803A-BA5118C7C178}" destId="{A6350338-9B8C-4FED-8337-50A3E2CBAC50}" srcOrd="1" destOrd="0" presId="urn:microsoft.com/office/officeart/2018/2/layout/IconVerticalSolidList"/>
    <dgm:cxn modelId="{CF7EF0FF-2B01-49FD-AD30-2B0F64F27139}" type="presParOf" srcId="{2E28000A-0DCD-4283-803A-BA5118C7C178}" destId="{22A90B9B-B86C-4EAB-838D-4D4FF5EF4561}" srcOrd="2" destOrd="0" presId="urn:microsoft.com/office/officeart/2018/2/layout/IconVerticalSolidList"/>
    <dgm:cxn modelId="{3ACBDB11-C91D-4498-ACC7-B0F2235BB71D}" type="presParOf" srcId="{22A90B9B-B86C-4EAB-838D-4D4FF5EF4561}" destId="{1A168694-674C-4924-87F1-2EE1C71B5C1E}" srcOrd="0" destOrd="0" presId="urn:microsoft.com/office/officeart/2018/2/layout/IconVerticalSolidList"/>
    <dgm:cxn modelId="{61D27D2B-2016-40C9-8DB5-173FAC77CF1C}" type="presParOf" srcId="{22A90B9B-B86C-4EAB-838D-4D4FF5EF4561}" destId="{41A3E63D-A48A-4832-B427-D75A4A0B91A4}" srcOrd="1" destOrd="0" presId="urn:microsoft.com/office/officeart/2018/2/layout/IconVerticalSolidList"/>
    <dgm:cxn modelId="{34FAEFD9-2428-4F13-85B3-F0E170B1749C}" type="presParOf" srcId="{22A90B9B-B86C-4EAB-838D-4D4FF5EF4561}" destId="{2045BC31-07DD-45B3-9487-195ECA985CBF}" srcOrd="2" destOrd="0" presId="urn:microsoft.com/office/officeart/2018/2/layout/IconVerticalSolidList"/>
    <dgm:cxn modelId="{025B643E-5685-4307-A081-DEF27A950D34}" type="presParOf" srcId="{22A90B9B-B86C-4EAB-838D-4D4FF5EF4561}" destId="{41CDCE59-3F30-43F5-B9A0-CA8838AF4303}" srcOrd="3" destOrd="0" presId="urn:microsoft.com/office/officeart/2018/2/layout/IconVerticalSolidList"/>
    <dgm:cxn modelId="{1BC05959-0646-4222-B8EA-2C9C63698F98}" type="presParOf" srcId="{2E28000A-0DCD-4283-803A-BA5118C7C178}" destId="{3E8F04A3-EF84-41E8-AB70-B30F8CB3DA39}" srcOrd="3" destOrd="0" presId="urn:microsoft.com/office/officeart/2018/2/layout/IconVerticalSolidList"/>
    <dgm:cxn modelId="{ADDA37D7-02A4-4A7B-ABB2-CAAE8A646F9C}" type="presParOf" srcId="{2E28000A-0DCD-4283-803A-BA5118C7C178}" destId="{C8B015D4-2DA0-4D3A-9D96-C4EE5C5C6060}" srcOrd="4" destOrd="0" presId="urn:microsoft.com/office/officeart/2018/2/layout/IconVerticalSolidList"/>
    <dgm:cxn modelId="{42752F57-3175-4CCD-80E0-31945614EEBC}" type="presParOf" srcId="{C8B015D4-2DA0-4D3A-9D96-C4EE5C5C6060}" destId="{48C35490-04BC-44A3-A79B-D1CF92B93EF8}" srcOrd="0" destOrd="0" presId="urn:microsoft.com/office/officeart/2018/2/layout/IconVerticalSolidList"/>
    <dgm:cxn modelId="{1DBCF62D-73DB-4ED7-A60F-6817C9A88240}" type="presParOf" srcId="{C8B015D4-2DA0-4D3A-9D96-C4EE5C5C6060}" destId="{2CC77D8D-24E1-462A-A8FB-7E3C57EEA349}" srcOrd="1" destOrd="0" presId="urn:microsoft.com/office/officeart/2018/2/layout/IconVerticalSolidList"/>
    <dgm:cxn modelId="{9ABDE511-B4E3-452C-9ECB-0BE67E6DBE24}" type="presParOf" srcId="{C8B015D4-2DA0-4D3A-9D96-C4EE5C5C6060}" destId="{77711F79-16B4-4EF7-9099-1D4EE4CDA49E}" srcOrd="2" destOrd="0" presId="urn:microsoft.com/office/officeart/2018/2/layout/IconVerticalSolidList"/>
    <dgm:cxn modelId="{9AD569B2-5DE8-4D66-8B7F-B0D122B731B0}" type="presParOf" srcId="{C8B015D4-2DA0-4D3A-9D96-C4EE5C5C6060}" destId="{B954DC32-A1DC-450E-A7ED-75852FF2DDC8}" srcOrd="3" destOrd="0" presId="urn:microsoft.com/office/officeart/2018/2/layout/IconVerticalSolidList"/>
    <dgm:cxn modelId="{9201EBDF-8C2C-49DC-854C-B1027512AA28}" type="presParOf" srcId="{2E28000A-0DCD-4283-803A-BA5118C7C178}" destId="{B9FE884A-CF8C-42C1-B6C5-A59B4F0616A1}" srcOrd="5" destOrd="0" presId="urn:microsoft.com/office/officeart/2018/2/layout/IconVerticalSolidList"/>
    <dgm:cxn modelId="{73F305EC-E299-4398-AB26-2AE6B09F0536}" type="presParOf" srcId="{2E28000A-0DCD-4283-803A-BA5118C7C178}" destId="{493AE126-CCFC-4A61-8999-74DC7FAE9281}" srcOrd="6" destOrd="0" presId="urn:microsoft.com/office/officeart/2018/2/layout/IconVerticalSolidList"/>
    <dgm:cxn modelId="{094D0102-663F-49F0-8590-1C13AC9169A8}" type="presParOf" srcId="{493AE126-CCFC-4A61-8999-74DC7FAE9281}" destId="{53AE0F8A-5CFA-43CC-A3E9-7BCB9EAEA16E}" srcOrd="0" destOrd="0" presId="urn:microsoft.com/office/officeart/2018/2/layout/IconVerticalSolidList"/>
    <dgm:cxn modelId="{DB167324-ADD5-4394-B528-485175E2B4FD}" type="presParOf" srcId="{493AE126-CCFC-4A61-8999-74DC7FAE9281}" destId="{035ECB61-56A2-4EC0-B7C2-C5ACDB615958}" srcOrd="1" destOrd="0" presId="urn:microsoft.com/office/officeart/2018/2/layout/IconVerticalSolidList"/>
    <dgm:cxn modelId="{F5408D3E-D3EE-4F5B-BB71-4CEDED680D08}" type="presParOf" srcId="{493AE126-CCFC-4A61-8999-74DC7FAE9281}" destId="{B09C7D57-89C3-4AF3-A404-B809622EB466}" srcOrd="2" destOrd="0" presId="urn:microsoft.com/office/officeart/2018/2/layout/IconVerticalSolidList"/>
    <dgm:cxn modelId="{3298049F-3BE8-43DE-956E-F5CC60C0732A}" type="presParOf" srcId="{493AE126-CCFC-4A61-8999-74DC7FAE9281}" destId="{94DA0713-945F-4969-B5F8-60905E9040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990FD-E7B8-46F8-B72E-66CE05BD1A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B5610AF-AAAF-4BD5-9AA5-CFC76CA640A9}">
      <dgm:prSet/>
      <dgm:spPr/>
      <dgm:t>
        <a:bodyPr/>
        <a:lstStyle/>
        <a:p>
          <a:r>
            <a:rPr lang="nl-NL"/>
            <a:t>Betekenis</a:t>
          </a:r>
          <a:endParaRPr lang="en-US"/>
        </a:p>
      </dgm:t>
    </dgm:pt>
    <dgm:pt modelId="{1761D753-E072-44F8-A7EF-0A897FA09A0A}" type="parTrans" cxnId="{CFEE8F20-91F8-4F50-8B01-ACDE3C687F57}">
      <dgm:prSet/>
      <dgm:spPr/>
      <dgm:t>
        <a:bodyPr/>
        <a:lstStyle/>
        <a:p>
          <a:endParaRPr lang="en-US"/>
        </a:p>
      </dgm:t>
    </dgm:pt>
    <dgm:pt modelId="{5C9E9FF5-146C-4A92-BAA3-5A960A24BB44}" type="sibTrans" cxnId="{CFEE8F20-91F8-4F50-8B01-ACDE3C687F57}">
      <dgm:prSet/>
      <dgm:spPr/>
      <dgm:t>
        <a:bodyPr/>
        <a:lstStyle/>
        <a:p>
          <a:endParaRPr lang="en-US"/>
        </a:p>
      </dgm:t>
    </dgm:pt>
    <dgm:pt modelId="{68B9D1CD-D213-44FA-A911-DDD77DD4C0B0}">
      <dgm:prSet/>
      <dgm:spPr/>
      <dgm:t>
        <a:bodyPr/>
        <a:lstStyle/>
        <a:p>
          <a:r>
            <a:rPr lang="nl-NL"/>
            <a:t>Ontstaan</a:t>
          </a:r>
          <a:endParaRPr lang="en-US"/>
        </a:p>
      </dgm:t>
    </dgm:pt>
    <dgm:pt modelId="{DA0D0D54-1CEB-40D1-A91F-472C20477F93}" type="parTrans" cxnId="{706C89AC-9D67-4068-8F62-F5A6AD8E8906}">
      <dgm:prSet/>
      <dgm:spPr/>
      <dgm:t>
        <a:bodyPr/>
        <a:lstStyle/>
        <a:p>
          <a:endParaRPr lang="en-US"/>
        </a:p>
      </dgm:t>
    </dgm:pt>
    <dgm:pt modelId="{57DD718F-C9A0-4EB5-88C0-923F9611501C}" type="sibTrans" cxnId="{706C89AC-9D67-4068-8F62-F5A6AD8E8906}">
      <dgm:prSet/>
      <dgm:spPr/>
      <dgm:t>
        <a:bodyPr/>
        <a:lstStyle/>
        <a:p>
          <a:endParaRPr lang="en-US"/>
        </a:p>
      </dgm:t>
    </dgm:pt>
    <dgm:pt modelId="{62344E18-E881-4A04-98B1-FCE6520462A4}">
      <dgm:prSet/>
      <dgm:spPr/>
      <dgm:t>
        <a:bodyPr/>
        <a:lstStyle/>
        <a:p>
          <a:r>
            <a:rPr lang="nl-NL"/>
            <a:t>Stappen</a:t>
          </a:r>
          <a:endParaRPr lang="en-US"/>
        </a:p>
      </dgm:t>
    </dgm:pt>
    <dgm:pt modelId="{713D3FC3-527C-4C09-8231-956866144C50}" type="parTrans" cxnId="{DF899762-139C-43C1-A925-5E252CC68EA6}">
      <dgm:prSet/>
      <dgm:spPr/>
      <dgm:t>
        <a:bodyPr/>
        <a:lstStyle/>
        <a:p>
          <a:endParaRPr lang="en-US"/>
        </a:p>
      </dgm:t>
    </dgm:pt>
    <dgm:pt modelId="{8EEBAB40-1B73-4EC8-88B8-CED58E2DFF48}" type="sibTrans" cxnId="{DF899762-139C-43C1-A925-5E252CC68EA6}">
      <dgm:prSet/>
      <dgm:spPr/>
      <dgm:t>
        <a:bodyPr/>
        <a:lstStyle/>
        <a:p>
          <a:endParaRPr lang="en-US"/>
        </a:p>
      </dgm:t>
    </dgm:pt>
    <dgm:pt modelId="{ADB0ACCD-DE5D-426F-83D6-70A741D40F55}" type="pres">
      <dgm:prSet presAssocID="{498990FD-E7B8-46F8-B72E-66CE05BD1ACC}" presName="root" presStyleCnt="0">
        <dgm:presLayoutVars>
          <dgm:dir/>
          <dgm:resizeHandles val="exact"/>
        </dgm:presLayoutVars>
      </dgm:prSet>
      <dgm:spPr/>
    </dgm:pt>
    <dgm:pt modelId="{BAD55724-B0CB-4EE1-96E2-30464763723B}" type="pres">
      <dgm:prSet presAssocID="{0B5610AF-AAAF-4BD5-9AA5-CFC76CA640A9}" presName="compNode" presStyleCnt="0"/>
      <dgm:spPr/>
    </dgm:pt>
    <dgm:pt modelId="{703E05CA-8041-44BF-A875-93C55309AD27}" type="pres">
      <dgm:prSet presAssocID="{0B5610AF-AAAF-4BD5-9AA5-CFC76CA640A9}" presName="bgRect" presStyleLbl="bgShp" presStyleIdx="0" presStyleCnt="3"/>
      <dgm:spPr/>
    </dgm:pt>
    <dgm:pt modelId="{D0BA9CC3-97DD-41CC-9D9F-6D7E3E9915E5}" type="pres">
      <dgm:prSet presAssocID="{0B5610AF-AAAF-4BD5-9AA5-CFC76CA64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5DB7BBC-A299-4990-ACCF-7E3094272ACD}" type="pres">
      <dgm:prSet presAssocID="{0B5610AF-AAAF-4BD5-9AA5-CFC76CA640A9}" presName="spaceRect" presStyleCnt="0"/>
      <dgm:spPr/>
    </dgm:pt>
    <dgm:pt modelId="{ADDB2645-B8C3-4998-BF95-6412B443A720}" type="pres">
      <dgm:prSet presAssocID="{0B5610AF-AAAF-4BD5-9AA5-CFC76CA640A9}" presName="parTx" presStyleLbl="revTx" presStyleIdx="0" presStyleCnt="3">
        <dgm:presLayoutVars>
          <dgm:chMax val="0"/>
          <dgm:chPref val="0"/>
        </dgm:presLayoutVars>
      </dgm:prSet>
      <dgm:spPr/>
    </dgm:pt>
    <dgm:pt modelId="{97C925FC-A990-4BE2-9CB2-4F23C6AED17E}" type="pres">
      <dgm:prSet presAssocID="{5C9E9FF5-146C-4A92-BAA3-5A960A24BB44}" presName="sibTrans" presStyleCnt="0"/>
      <dgm:spPr/>
    </dgm:pt>
    <dgm:pt modelId="{D1077DD8-F5AE-40C6-947C-95FA67765EB1}" type="pres">
      <dgm:prSet presAssocID="{68B9D1CD-D213-44FA-A911-DDD77DD4C0B0}" presName="compNode" presStyleCnt="0"/>
      <dgm:spPr/>
    </dgm:pt>
    <dgm:pt modelId="{EF2E6050-11A5-4A4B-92D4-4703BD6E4FC8}" type="pres">
      <dgm:prSet presAssocID="{68B9D1CD-D213-44FA-A911-DDD77DD4C0B0}" presName="bgRect" presStyleLbl="bgShp" presStyleIdx="1" presStyleCnt="3"/>
      <dgm:spPr/>
    </dgm:pt>
    <dgm:pt modelId="{21A83D72-EB1D-43F1-9570-90E4F14182CD}" type="pres">
      <dgm:prSet presAssocID="{68B9D1CD-D213-44FA-A911-DDD77DD4C0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3DF491F-5393-408C-9212-4400AE326791}" type="pres">
      <dgm:prSet presAssocID="{68B9D1CD-D213-44FA-A911-DDD77DD4C0B0}" presName="spaceRect" presStyleCnt="0"/>
      <dgm:spPr/>
    </dgm:pt>
    <dgm:pt modelId="{A1AB61BD-C1F0-4265-A434-5CE0EEFB4B23}" type="pres">
      <dgm:prSet presAssocID="{68B9D1CD-D213-44FA-A911-DDD77DD4C0B0}" presName="parTx" presStyleLbl="revTx" presStyleIdx="1" presStyleCnt="3">
        <dgm:presLayoutVars>
          <dgm:chMax val="0"/>
          <dgm:chPref val="0"/>
        </dgm:presLayoutVars>
      </dgm:prSet>
      <dgm:spPr/>
    </dgm:pt>
    <dgm:pt modelId="{DAF914FE-DAEA-4358-98F8-CEA01BCF421C}" type="pres">
      <dgm:prSet presAssocID="{57DD718F-C9A0-4EB5-88C0-923F9611501C}" presName="sibTrans" presStyleCnt="0"/>
      <dgm:spPr/>
    </dgm:pt>
    <dgm:pt modelId="{981500CE-0FEA-45B3-9DA0-282CB4AD9518}" type="pres">
      <dgm:prSet presAssocID="{62344E18-E881-4A04-98B1-FCE6520462A4}" presName="compNode" presStyleCnt="0"/>
      <dgm:spPr/>
    </dgm:pt>
    <dgm:pt modelId="{3718F6A1-2D01-49AA-9B90-8F74CE281996}" type="pres">
      <dgm:prSet presAssocID="{62344E18-E881-4A04-98B1-FCE6520462A4}" presName="bgRect" presStyleLbl="bgShp" presStyleIdx="2" presStyleCnt="3"/>
      <dgm:spPr/>
    </dgm:pt>
    <dgm:pt modelId="{BF6A215B-CFD1-4192-AADC-C57908881938}" type="pres">
      <dgm:prSet presAssocID="{62344E18-E881-4A04-98B1-FCE6520462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6F1CF89C-B7D8-4DF8-9B5E-A4C4109A21A9}" type="pres">
      <dgm:prSet presAssocID="{62344E18-E881-4A04-98B1-FCE6520462A4}" presName="spaceRect" presStyleCnt="0"/>
      <dgm:spPr/>
    </dgm:pt>
    <dgm:pt modelId="{71DB4CC0-078D-49D8-9EAE-60EF260C7046}" type="pres">
      <dgm:prSet presAssocID="{62344E18-E881-4A04-98B1-FCE6520462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E2631C-279F-4980-AFCD-226BDF48C4C6}" type="presOf" srcId="{0B5610AF-AAAF-4BD5-9AA5-CFC76CA640A9}" destId="{ADDB2645-B8C3-4998-BF95-6412B443A720}" srcOrd="0" destOrd="0" presId="urn:microsoft.com/office/officeart/2018/2/layout/IconVerticalSolidList"/>
    <dgm:cxn modelId="{CFEE8F20-91F8-4F50-8B01-ACDE3C687F57}" srcId="{498990FD-E7B8-46F8-B72E-66CE05BD1ACC}" destId="{0B5610AF-AAAF-4BD5-9AA5-CFC76CA640A9}" srcOrd="0" destOrd="0" parTransId="{1761D753-E072-44F8-A7EF-0A897FA09A0A}" sibTransId="{5C9E9FF5-146C-4A92-BAA3-5A960A24BB44}"/>
    <dgm:cxn modelId="{12C4CD4F-7B46-45DD-86C2-ACBB0A1F1824}" type="presOf" srcId="{62344E18-E881-4A04-98B1-FCE6520462A4}" destId="{71DB4CC0-078D-49D8-9EAE-60EF260C7046}" srcOrd="0" destOrd="0" presId="urn:microsoft.com/office/officeart/2018/2/layout/IconVerticalSolidList"/>
    <dgm:cxn modelId="{DF899762-139C-43C1-A925-5E252CC68EA6}" srcId="{498990FD-E7B8-46F8-B72E-66CE05BD1ACC}" destId="{62344E18-E881-4A04-98B1-FCE6520462A4}" srcOrd="2" destOrd="0" parTransId="{713D3FC3-527C-4C09-8231-956866144C50}" sibTransId="{8EEBAB40-1B73-4EC8-88B8-CED58E2DFF48}"/>
    <dgm:cxn modelId="{20FE9D83-F352-41FD-891A-E51C4F2E3BB6}" type="presOf" srcId="{498990FD-E7B8-46F8-B72E-66CE05BD1ACC}" destId="{ADB0ACCD-DE5D-426F-83D6-70A741D40F55}" srcOrd="0" destOrd="0" presId="urn:microsoft.com/office/officeart/2018/2/layout/IconVerticalSolidList"/>
    <dgm:cxn modelId="{0CF84797-9785-4CE2-98DB-E6BB6D70BCD3}" type="presOf" srcId="{68B9D1CD-D213-44FA-A911-DDD77DD4C0B0}" destId="{A1AB61BD-C1F0-4265-A434-5CE0EEFB4B23}" srcOrd="0" destOrd="0" presId="urn:microsoft.com/office/officeart/2018/2/layout/IconVerticalSolidList"/>
    <dgm:cxn modelId="{706C89AC-9D67-4068-8F62-F5A6AD8E8906}" srcId="{498990FD-E7B8-46F8-B72E-66CE05BD1ACC}" destId="{68B9D1CD-D213-44FA-A911-DDD77DD4C0B0}" srcOrd="1" destOrd="0" parTransId="{DA0D0D54-1CEB-40D1-A91F-472C20477F93}" sibTransId="{57DD718F-C9A0-4EB5-88C0-923F9611501C}"/>
    <dgm:cxn modelId="{2DDC1F35-8568-4DD2-8B6E-0C57C6C2CBE0}" type="presParOf" srcId="{ADB0ACCD-DE5D-426F-83D6-70A741D40F55}" destId="{BAD55724-B0CB-4EE1-96E2-30464763723B}" srcOrd="0" destOrd="0" presId="urn:microsoft.com/office/officeart/2018/2/layout/IconVerticalSolidList"/>
    <dgm:cxn modelId="{E883A873-A6C5-4E48-9A2C-07C103E9AAFD}" type="presParOf" srcId="{BAD55724-B0CB-4EE1-96E2-30464763723B}" destId="{703E05CA-8041-44BF-A875-93C55309AD27}" srcOrd="0" destOrd="0" presId="urn:microsoft.com/office/officeart/2018/2/layout/IconVerticalSolidList"/>
    <dgm:cxn modelId="{BC04E2EA-E075-4FCF-AAED-1E7DAA595A6D}" type="presParOf" srcId="{BAD55724-B0CB-4EE1-96E2-30464763723B}" destId="{D0BA9CC3-97DD-41CC-9D9F-6D7E3E9915E5}" srcOrd="1" destOrd="0" presId="urn:microsoft.com/office/officeart/2018/2/layout/IconVerticalSolidList"/>
    <dgm:cxn modelId="{D1512750-E812-4823-842D-7CF32336F189}" type="presParOf" srcId="{BAD55724-B0CB-4EE1-96E2-30464763723B}" destId="{85DB7BBC-A299-4990-ACCF-7E3094272ACD}" srcOrd="2" destOrd="0" presId="urn:microsoft.com/office/officeart/2018/2/layout/IconVerticalSolidList"/>
    <dgm:cxn modelId="{189966E5-12DE-4D04-98F4-3CDD9CFDEEB2}" type="presParOf" srcId="{BAD55724-B0CB-4EE1-96E2-30464763723B}" destId="{ADDB2645-B8C3-4998-BF95-6412B443A720}" srcOrd="3" destOrd="0" presId="urn:microsoft.com/office/officeart/2018/2/layout/IconVerticalSolidList"/>
    <dgm:cxn modelId="{00C59D39-04F1-4B32-ABE3-43B9AEAB3465}" type="presParOf" srcId="{ADB0ACCD-DE5D-426F-83D6-70A741D40F55}" destId="{97C925FC-A990-4BE2-9CB2-4F23C6AED17E}" srcOrd="1" destOrd="0" presId="urn:microsoft.com/office/officeart/2018/2/layout/IconVerticalSolidList"/>
    <dgm:cxn modelId="{D4822D81-310E-4EE2-BBE5-1991E89F3204}" type="presParOf" srcId="{ADB0ACCD-DE5D-426F-83D6-70A741D40F55}" destId="{D1077DD8-F5AE-40C6-947C-95FA67765EB1}" srcOrd="2" destOrd="0" presId="urn:microsoft.com/office/officeart/2018/2/layout/IconVerticalSolidList"/>
    <dgm:cxn modelId="{B3A53745-FD40-4606-8D9D-734FC0DFA53A}" type="presParOf" srcId="{D1077DD8-F5AE-40C6-947C-95FA67765EB1}" destId="{EF2E6050-11A5-4A4B-92D4-4703BD6E4FC8}" srcOrd="0" destOrd="0" presId="urn:microsoft.com/office/officeart/2018/2/layout/IconVerticalSolidList"/>
    <dgm:cxn modelId="{9925871B-E836-4883-8DC6-1927590928E3}" type="presParOf" srcId="{D1077DD8-F5AE-40C6-947C-95FA67765EB1}" destId="{21A83D72-EB1D-43F1-9570-90E4F14182CD}" srcOrd="1" destOrd="0" presId="urn:microsoft.com/office/officeart/2018/2/layout/IconVerticalSolidList"/>
    <dgm:cxn modelId="{6542636D-9E48-49E3-9F68-04450E263EFD}" type="presParOf" srcId="{D1077DD8-F5AE-40C6-947C-95FA67765EB1}" destId="{53DF491F-5393-408C-9212-4400AE326791}" srcOrd="2" destOrd="0" presId="urn:microsoft.com/office/officeart/2018/2/layout/IconVerticalSolidList"/>
    <dgm:cxn modelId="{0C9E72E8-6184-4F7F-89B2-9BDA66FCC675}" type="presParOf" srcId="{D1077DD8-F5AE-40C6-947C-95FA67765EB1}" destId="{A1AB61BD-C1F0-4265-A434-5CE0EEFB4B23}" srcOrd="3" destOrd="0" presId="urn:microsoft.com/office/officeart/2018/2/layout/IconVerticalSolidList"/>
    <dgm:cxn modelId="{BF66E4C0-430F-4007-8FCC-E756BC9C7F87}" type="presParOf" srcId="{ADB0ACCD-DE5D-426F-83D6-70A741D40F55}" destId="{DAF914FE-DAEA-4358-98F8-CEA01BCF421C}" srcOrd="3" destOrd="0" presId="urn:microsoft.com/office/officeart/2018/2/layout/IconVerticalSolidList"/>
    <dgm:cxn modelId="{C5C9A752-1D14-47D5-BF34-487A32567B58}" type="presParOf" srcId="{ADB0ACCD-DE5D-426F-83D6-70A741D40F55}" destId="{981500CE-0FEA-45B3-9DA0-282CB4AD9518}" srcOrd="4" destOrd="0" presId="urn:microsoft.com/office/officeart/2018/2/layout/IconVerticalSolidList"/>
    <dgm:cxn modelId="{592B5D55-C351-4A82-8A23-D6A601B7E75D}" type="presParOf" srcId="{981500CE-0FEA-45B3-9DA0-282CB4AD9518}" destId="{3718F6A1-2D01-49AA-9B90-8F74CE281996}" srcOrd="0" destOrd="0" presId="urn:microsoft.com/office/officeart/2018/2/layout/IconVerticalSolidList"/>
    <dgm:cxn modelId="{9E72FF84-FBBA-48D3-BE8B-8793132C3F3F}" type="presParOf" srcId="{981500CE-0FEA-45B3-9DA0-282CB4AD9518}" destId="{BF6A215B-CFD1-4192-AADC-C57908881938}" srcOrd="1" destOrd="0" presId="urn:microsoft.com/office/officeart/2018/2/layout/IconVerticalSolidList"/>
    <dgm:cxn modelId="{FBA566DC-7B29-4A18-9BD0-303AC79D350E}" type="presParOf" srcId="{981500CE-0FEA-45B3-9DA0-282CB4AD9518}" destId="{6F1CF89C-B7D8-4DF8-9B5E-A4C4109A21A9}" srcOrd="2" destOrd="0" presId="urn:microsoft.com/office/officeart/2018/2/layout/IconVerticalSolidList"/>
    <dgm:cxn modelId="{A6A22417-4EA5-4478-9C5F-3F4877ED3480}" type="presParOf" srcId="{981500CE-0FEA-45B3-9DA0-282CB4AD9518}" destId="{71DB4CC0-078D-49D8-9EAE-60EF260C70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4B6B8-100E-4116-8693-549F379A9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0A0566-0BCA-437C-AA42-C2C2701D9374}">
      <dgm:prSet/>
      <dgm:spPr/>
      <dgm:t>
        <a:bodyPr/>
        <a:lstStyle/>
        <a:p>
          <a:r>
            <a:rPr lang="nl-NL"/>
            <a:t>Voordat je kunt beginnen met de 7 stappen, moeten er productomschrijvingen gemaakt worden in processchema’s.</a:t>
          </a:r>
          <a:endParaRPr lang="en-US"/>
        </a:p>
      </dgm:t>
    </dgm:pt>
    <dgm:pt modelId="{B580F1A8-CF1B-4365-B5E1-B18717F5E1C4}" type="parTrans" cxnId="{E24F3CFD-D608-402D-83E7-E62591C85443}">
      <dgm:prSet/>
      <dgm:spPr/>
      <dgm:t>
        <a:bodyPr/>
        <a:lstStyle/>
        <a:p>
          <a:endParaRPr lang="en-US"/>
        </a:p>
      </dgm:t>
    </dgm:pt>
    <dgm:pt modelId="{8BC3EAE2-1A99-4CE1-88FE-EED162F9B67A}" type="sibTrans" cxnId="{E24F3CFD-D608-402D-83E7-E62591C85443}">
      <dgm:prSet/>
      <dgm:spPr/>
      <dgm:t>
        <a:bodyPr/>
        <a:lstStyle/>
        <a:p>
          <a:endParaRPr lang="en-US"/>
        </a:p>
      </dgm:t>
    </dgm:pt>
    <dgm:pt modelId="{B1FE7949-BF07-4873-8236-C85786C071A5}">
      <dgm:prSet/>
      <dgm:spPr/>
      <dgm:t>
        <a:bodyPr/>
        <a:lstStyle/>
        <a:p>
          <a:r>
            <a:rPr lang="nl-NL"/>
            <a:t>Productomschrijving:</a:t>
          </a:r>
          <a:endParaRPr lang="en-US"/>
        </a:p>
      </dgm:t>
    </dgm:pt>
    <dgm:pt modelId="{C6CC32CF-005F-4266-9B80-59F29049BF70}" type="parTrans" cxnId="{C2DD14C5-848D-43C9-B779-B33996510BEE}">
      <dgm:prSet/>
      <dgm:spPr/>
      <dgm:t>
        <a:bodyPr/>
        <a:lstStyle/>
        <a:p>
          <a:endParaRPr lang="en-US"/>
        </a:p>
      </dgm:t>
    </dgm:pt>
    <dgm:pt modelId="{30611035-BC1D-4263-9946-AF2F9AF33261}" type="sibTrans" cxnId="{C2DD14C5-848D-43C9-B779-B33996510BEE}">
      <dgm:prSet/>
      <dgm:spPr/>
      <dgm:t>
        <a:bodyPr/>
        <a:lstStyle/>
        <a:p>
          <a:endParaRPr lang="en-US"/>
        </a:p>
      </dgm:t>
    </dgm:pt>
    <dgm:pt modelId="{E104E06C-44AA-4675-B7BA-F7DDE48329BE}">
      <dgm:prSet/>
      <dgm:spPr/>
      <dgm:t>
        <a:bodyPr/>
        <a:lstStyle/>
        <a:p>
          <a:r>
            <a:rPr lang="nl-NL"/>
            <a:t>Kort de hoofdingrediënten</a:t>
          </a:r>
          <a:endParaRPr lang="en-US"/>
        </a:p>
      </dgm:t>
    </dgm:pt>
    <dgm:pt modelId="{F3CB7372-F466-4E92-8BA2-EB7202C3EEC8}" type="parTrans" cxnId="{7E947F98-7246-4A9B-8ED0-DDD5C5A1E2AD}">
      <dgm:prSet/>
      <dgm:spPr/>
      <dgm:t>
        <a:bodyPr/>
        <a:lstStyle/>
        <a:p>
          <a:endParaRPr lang="en-US"/>
        </a:p>
      </dgm:t>
    </dgm:pt>
    <dgm:pt modelId="{408A66DC-1F24-4FCE-89D1-CABC030A50A7}" type="sibTrans" cxnId="{7E947F98-7246-4A9B-8ED0-DDD5C5A1E2AD}">
      <dgm:prSet/>
      <dgm:spPr/>
      <dgm:t>
        <a:bodyPr/>
        <a:lstStyle/>
        <a:p>
          <a:endParaRPr lang="en-US"/>
        </a:p>
      </dgm:t>
    </dgm:pt>
    <dgm:pt modelId="{9D9656D2-8D5A-4F76-931E-E45529C50FE4}">
      <dgm:prSet/>
      <dgm:spPr/>
      <dgm:t>
        <a:bodyPr/>
        <a:lstStyle/>
        <a:p>
          <a:r>
            <a:rPr lang="nl-NL"/>
            <a:t>Productieproces</a:t>
          </a:r>
          <a:endParaRPr lang="en-US"/>
        </a:p>
      </dgm:t>
    </dgm:pt>
    <dgm:pt modelId="{B26D1138-A779-4F21-89EB-DDA613B66AFC}" type="parTrans" cxnId="{EE12257B-4944-4720-9628-961871ABA5DF}">
      <dgm:prSet/>
      <dgm:spPr/>
      <dgm:t>
        <a:bodyPr/>
        <a:lstStyle/>
        <a:p>
          <a:endParaRPr lang="en-US"/>
        </a:p>
      </dgm:t>
    </dgm:pt>
    <dgm:pt modelId="{486A78D9-2F8C-4BEA-8E4E-0C54D64A60F6}" type="sibTrans" cxnId="{EE12257B-4944-4720-9628-961871ABA5DF}">
      <dgm:prSet/>
      <dgm:spPr/>
      <dgm:t>
        <a:bodyPr/>
        <a:lstStyle/>
        <a:p>
          <a:endParaRPr lang="en-US"/>
        </a:p>
      </dgm:t>
    </dgm:pt>
    <dgm:pt modelId="{4095C401-D3B2-4CFE-9BA3-62AB9E4E3BE9}">
      <dgm:prSet/>
      <dgm:spPr/>
      <dgm:t>
        <a:bodyPr/>
        <a:lstStyle/>
        <a:p>
          <a:r>
            <a:rPr lang="nl-NL"/>
            <a:t>Doelgroep van het product</a:t>
          </a:r>
          <a:endParaRPr lang="en-US"/>
        </a:p>
      </dgm:t>
    </dgm:pt>
    <dgm:pt modelId="{42929CE1-7945-49BD-A421-3D01614D1C0D}" type="parTrans" cxnId="{59914AB7-242C-44FF-A71D-749BF019A32F}">
      <dgm:prSet/>
      <dgm:spPr/>
      <dgm:t>
        <a:bodyPr/>
        <a:lstStyle/>
        <a:p>
          <a:endParaRPr lang="en-US"/>
        </a:p>
      </dgm:t>
    </dgm:pt>
    <dgm:pt modelId="{97AAAB8B-A946-4228-9A2C-D866CE61C4A6}" type="sibTrans" cxnId="{59914AB7-242C-44FF-A71D-749BF019A32F}">
      <dgm:prSet/>
      <dgm:spPr/>
      <dgm:t>
        <a:bodyPr/>
        <a:lstStyle/>
        <a:p>
          <a:endParaRPr lang="en-US"/>
        </a:p>
      </dgm:t>
    </dgm:pt>
    <dgm:pt modelId="{E297906A-4909-4AAE-AA53-750844A6EDB3}">
      <dgm:prSet/>
      <dgm:spPr/>
      <dgm:t>
        <a:bodyPr/>
        <a:lstStyle/>
        <a:p>
          <a:r>
            <a:rPr lang="nl-NL"/>
            <a:t>Verzamelen van alle gegevens die van invloed zouden kunnen zijn op de veiligheid van het product.</a:t>
          </a:r>
          <a:endParaRPr lang="en-US"/>
        </a:p>
      </dgm:t>
    </dgm:pt>
    <dgm:pt modelId="{4511D572-3887-46D9-9966-1D4F13CD018D}" type="parTrans" cxnId="{F9110A35-C436-49C4-9C96-901F9B7D7600}">
      <dgm:prSet/>
      <dgm:spPr/>
      <dgm:t>
        <a:bodyPr/>
        <a:lstStyle/>
        <a:p>
          <a:endParaRPr lang="en-US"/>
        </a:p>
      </dgm:t>
    </dgm:pt>
    <dgm:pt modelId="{65C7044C-7297-4C4D-BFDD-F48D52E90232}" type="sibTrans" cxnId="{F9110A35-C436-49C4-9C96-901F9B7D7600}">
      <dgm:prSet/>
      <dgm:spPr/>
      <dgm:t>
        <a:bodyPr/>
        <a:lstStyle/>
        <a:p>
          <a:endParaRPr lang="en-US"/>
        </a:p>
      </dgm:t>
    </dgm:pt>
    <dgm:pt modelId="{EEAD57C3-CB74-41C7-A678-8637B732951D}">
      <dgm:prSet/>
      <dgm:spPr/>
      <dgm:t>
        <a:bodyPr/>
        <a:lstStyle/>
        <a:p>
          <a:r>
            <a:rPr lang="nl-NL" dirty="0"/>
            <a:t>Bv opslag en distributiecondities, houdbaarheid.</a:t>
          </a:r>
          <a:endParaRPr lang="en-US" dirty="0"/>
        </a:p>
      </dgm:t>
    </dgm:pt>
    <dgm:pt modelId="{F6CD6CB0-615B-448A-B370-204367BE7D6B}" type="parTrans" cxnId="{AA157BE8-7D13-4F85-ACF9-D1E6C9FE7894}">
      <dgm:prSet/>
      <dgm:spPr/>
      <dgm:t>
        <a:bodyPr/>
        <a:lstStyle/>
        <a:p>
          <a:endParaRPr lang="en-US"/>
        </a:p>
      </dgm:t>
    </dgm:pt>
    <dgm:pt modelId="{29133892-E36F-47C8-8E2A-CE2EFCA7D3E6}" type="sibTrans" cxnId="{AA157BE8-7D13-4F85-ACF9-D1E6C9FE7894}">
      <dgm:prSet/>
      <dgm:spPr/>
      <dgm:t>
        <a:bodyPr/>
        <a:lstStyle/>
        <a:p>
          <a:endParaRPr lang="en-US"/>
        </a:p>
      </dgm:t>
    </dgm:pt>
    <dgm:pt modelId="{75BE8251-36F0-4FB9-A65C-61AA1D18EB18}" type="pres">
      <dgm:prSet presAssocID="{62D4B6B8-100E-4116-8693-549F379A9F77}" presName="root" presStyleCnt="0">
        <dgm:presLayoutVars>
          <dgm:dir/>
          <dgm:resizeHandles val="exact"/>
        </dgm:presLayoutVars>
      </dgm:prSet>
      <dgm:spPr/>
    </dgm:pt>
    <dgm:pt modelId="{11EA174E-BCDC-4AEB-B2ED-0758245BE464}" type="pres">
      <dgm:prSet presAssocID="{670A0566-0BCA-437C-AA42-C2C2701D9374}" presName="compNode" presStyleCnt="0"/>
      <dgm:spPr/>
    </dgm:pt>
    <dgm:pt modelId="{3860D7F7-269B-47D3-9042-E8494EA814BD}" type="pres">
      <dgm:prSet presAssocID="{670A0566-0BCA-437C-AA42-C2C2701D9374}" presName="bgRect" presStyleLbl="bgShp" presStyleIdx="0" presStyleCnt="7"/>
      <dgm:spPr/>
    </dgm:pt>
    <dgm:pt modelId="{BFFB8283-7E67-489A-96CE-D67A39CA7CCF}" type="pres">
      <dgm:prSet presAssocID="{670A0566-0BCA-437C-AA42-C2C2701D937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E52267-6F35-4FFD-90DF-177B5B870F5F}" type="pres">
      <dgm:prSet presAssocID="{670A0566-0BCA-437C-AA42-C2C2701D9374}" presName="spaceRect" presStyleCnt="0"/>
      <dgm:spPr/>
    </dgm:pt>
    <dgm:pt modelId="{D5C9E3CC-2D2E-4E5A-A7CE-5ADD43F1C752}" type="pres">
      <dgm:prSet presAssocID="{670A0566-0BCA-437C-AA42-C2C2701D9374}" presName="parTx" presStyleLbl="revTx" presStyleIdx="0" presStyleCnt="7">
        <dgm:presLayoutVars>
          <dgm:chMax val="0"/>
          <dgm:chPref val="0"/>
        </dgm:presLayoutVars>
      </dgm:prSet>
      <dgm:spPr/>
    </dgm:pt>
    <dgm:pt modelId="{89C61631-1A43-486B-B44A-19320D58EF26}" type="pres">
      <dgm:prSet presAssocID="{8BC3EAE2-1A99-4CE1-88FE-EED162F9B67A}" presName="sibTrans" presStyleCnt="0"/>
      <dgm:spPr/>
    </dgm:pt>
    <dgm:pt modelId="{D4F01723-2273-47FC-919B-B1B06315B45E}" type="pres">
      <dgm:prSet presAssocID="{B1FE7949-BF07-4873-8236-C85786C071A5}" presName="compNode" presStyleCnt="0"/>
      <dgm:spPr/>
    </dgm:pt>
    <dgm:pt modelId="{D10CE552-5026-4275-BB11-D943F57D302F}" type="pres">
      <dgm:prSet presAssocID="{B1FE7949-BF07-4873-8236-C85786C071A5}" presName="bgRect" presStyleLbl="bgShp" presStyleIdx="1" presStyleCnt="7"/>
      <dgm:spPr/>
    </dgm:pt>
    <dgm:pt modelId="{FB07013D-F536-442D-95D4-085232A99029}" type="pres">
      <dgm:prSet presAssocID="{B1FE7949-BF07-4873-8236-C85786C071A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D60DF9D-17F3-4FFC-B685-1DBC5FF3163F}" type="pres">
      <dgm:prSet presAssocID="{B1FE7949-BF07-4873-8236-C85786C071A5}" presName="spaceRect" presStyleCnt="0"/>
      <dgm:spPr/>
    </dgm:pt>
    <dgm:pt modelId="{E2F55FEC-A753-468D-A52D-B48A91A0409C}" type="pres">
      <dgm:prSet presAssocID="{B1FE7949-BF07-4873-8236-C85786C071A5}" presName="parTx" presStyleLbl="revTx" presStyleIdx="1" presStyleCnt="7">
        <dgm:presLayoutVars>
          <dgm:chMax val="0"/>
          <dgm:chPref val="0"/>
        </dgm:presLayoutVars>
      </dgm:prSet>
      <dgm:spPr/>
    </dgm:pt>
    <dgm:pt modelId="{0415EE31-C2B2-487D-9B4E-A377844BCA23}" type="pres">
      <dgm:prSet presAssocID="{30611035-BC1D-4263-9946-AF2F9AF33261}" presName="sibTrans" presStyleCnt="0"/>
      <dgm:spPr/>
    </dgm:pt>
    <dgm:pt modelId="{79F42588-49E8-4A55-B90A-39831F7B9785}" type="pres">
      <dgm:prSet presAssocID="{E104E06C-44AA-4675-B7BA-F7DDE48329BE}" presName="compNode" presStyleCnt="0"/>
      <dgm:spPr/>
    </dgm:pt>
    <dgm:pt modelId="{1099480D-F0D1-4BC2-B890-A4FA5CB8B62E}" type="pres">
      <dgm:prSet presAssocID="{E104E06C-44AA-4675-B7BA-F7DDE48329BE}" presName="bgRect" presStyleLbl="bgShp" presStyleIdx="2" presStyleCnt="7"/>
      <dgm:spPr/>
    </dgm:pt>
    <dgm:pt modelId="{173A64EE-E175-463A-B336-AA056DC5449C}" type="pres">
      <dgm:prSet presAssocID="{E104E06C-44AA-4675-B7BA-F7DDE48329B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64E8BF95-564A-40F0-94B3-0CA7646FB050}" type="pres">
      <dgm:prSet presAssocID="{E104E06C-44AA-4675-B7BA-F7DDE48329BE}" presName="spaceRect" presStyleCnt="0"/>
      <dgm:spPr/>
    </dgm:pt>
    <dgm:pt modelId="{C2758445-2383-41D8-A8E6-95DA9171CF4A}" type="pres">
      <dgm:prSet presAssocID="{E104E06C-44AA-4675-B7BA-F7DDE48329BE}" presName="parTx" presStyleLbl="revTx" presStyleIdx="2" presStyleCnt="7">
        <dgm:presLayoutVars>
          <dgm:chMax val="0"/>
          <dgm:chPref val="0"/>
        </dgm:presLayoutVars>
      </dgm:prSet>
      <dgm:spPr/>
    </dgm:pt>
    <dgm:pt modelId="{48A8A4A8-BEC8-4C99-A365-71307844AAB1}" type="pres">
      <dgm:prSet presAssocID="{408A66DC-1F24-4FCE-89D1-CABC030A50A7}" presName="sibTrans" presStyleCnt="0"/>
      <dgm:spPr/>
    </dgm:pt>
    <dgm:pt modelId="{D886DA31-9AA6-47FD-A928-0024949F5FFA}" type="pres">
      <dgm:prSet presAssocID="{9D9656D2-8D5A-4F76-931E-E45529C50FE4}" presName="compNode" presStyleCnt="0"/>
      <dgm:spPr/>
    </dgm:pt>
    <dgm:pt modelId="{3966E09E-24E7-422D-93B3-56207E6235F9}" type="pres">
      <dgm:prSet presAssocID="{9D9656D2-8D5A-4F76-931E-E45529C50FE4}" presName="bgRect" presStyleLbl="bgShp" presStyleIdx="3" presStyleCnt="7"/>
      <dgm:spPr/>
    </dgm:pt>
    <dgm:pt modelId="{D7B182DC-52D1-4831-A756-FB776AE3DFE9}" type="pres">
      <dgm:prSet presAssocID="{9D9656D2-8D5A-4F76-931E-E45529C50F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DB3278B-EF5A-4FD3-BD5D-FF53260D117B}" type="pres">
      <dgm:prSet presAssocID="{9D9656D2-8D5A-4F76-931E-E45529C50FE4}" presName="spaceRect" presStyleCnt="0"/>
      <dgm:spPr/>
    </dgm:pt>
    <dgm:pt modelId="{19FAF77B-C9BB-4011-8518-89DE602BC6D0}" type="pres">
      <dgm:prSet presAssocID="{9D9656D2-8D5A-4F76-931E-E45529C50FE4}" presName="parTx" presStyleLbl="revTx" presStyleIdx="3" presStyleCnt="7">
        <dgm:presLayoutVars>
          <dgm:chMax val="0"/>
          <dgm:chPref val="0"/>
        </dgm:presLayoutVars>
      </dgm:prSet>
      <dgm:spPr/>
    </dgm:pt>
    <dgm:pt modelId="{3C58C605-7926-47E1-B7BF-04D840E32C26}" type="pres">
      <dgm:prSet presAssocID="{486A78D9-2F8C-4BEA-8E4E-0C54D64A60F6}" presName="sibTrans" presStyleCnt="0"/>
      <dgm:spPr/>
    </dgm:pt>
    <dgm:pt modelId="{C996C96C-5E1B-4756-A966-211713B1D6D2}" type="pres">
      <dgm:prSet presAssocID="{4095C401-D3B2-4CFE-9BA3-62AB9E4E3BE9}" presName="compNode" presStyleCnt="0"/>
      <dgm:spPr/>
    </dgm:pt>
    <dgm:pt modelId="{F9F23553-E448-46A6-A1BC-A11B68625699}" type="pres">
      <dgm:prSet presAssocID="{4095C401-D3B2-4CFE-9BA3-62AB9E4E3BE9}" presName="bgRect" presStyleLbl="bgShp" presStyleIdx="4" presStyleCnt="7"/>
      <dgm:spPr/>
    </dgm:pt>
    <dgm:pt modelId="{1679B659-442E-41F6-972E-E5F8A6319418}" type="pres">
      <dgm:prSet presAssocID="{4095C401-D3B2-4CFE-9BA3-62AB9E4E3BE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9E907DC-0D0F-4F91-AB36-BCF5F6BFA24E}" type="pres">
      <dgm:prSet presAssocID="{4095C401-D3B2-4CFE-9BA3-62AB9E4E3BE9}" presName="spaceRect" presStyleCnt="0"/>
      <dgm:spPr/>
    </dgm:pt>
    <dgm:pt modelId="{4E3E6761-1A45-4C6F-B043-576EFD8350D2}" type="pres">
      <dgm:prSet presAssocID="{4095C401-D3B2-4CFE-9BA3-62AB9E4E3BE9}" presName="parTx" presStyleLbl="revTx" presStyleIdx="4" presStyleCnt="7">
        <dgm:presLayoutVars>
          <dgm:chMax val="0"/>
          <dgm:chPref val="0"/>
        </dgm:presLayoutVars>
      </dgm:prSet>
      <dgm:spPr/>
    </dgm:pt>
    <dgm:pt modelId="{202294B8-5F83-43B6-834F-FAD51D555E78}" type="pres">
      <dgm:prSet presAssocID="{97AAAB8B-A946-4228-9A2C-D866CE61C4A6}" presName="sibTrans" presStyleCnt="0"/>
      <dgm:spPr/>
    </dgm:pt>
    <dgm:pt modelId="{1D1B8E58-2DD2-4A00-98B6-5DD6BC502D9F}" type="pres">
      <dgm:prSet presAssocID="{E297906A-4909-4AAE-AA53-750844A6EDB3}" presName="compNode" presStyleCnt="0"/>
      <dgm:spPr/>
    </dgm:pt>
    <dgm:pt modelId="{EDF38C4A-826E-423E-B721-94DDC9F18FBF}" type="pres">
      <dgm:prSet presAssocID="{E297906A-4909-4AAE-AA53-750844A6EDB3}" presName="bgRect" presStyleLbl="bgShp" presStyleIdx="5" presStyleCnt="7"/>
      <dgm:spPr/>
    </dgm:pt>
    <dgm:pt modelId="{DBA0239B-0B6E-4AAB-BB18-66A22602AE3F}" type="pres">
      <dgm:prSet presAssocID="{E297906A-4909-4AAE-AA53-750844A6ED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7F0CC4D-BA9A-4A1A-9CAE-A6C6A5AC9A1B}" type="pres">
      <dgm:prSet presAssocID="{E297906A-4909-4AAE-AA53-750844A6EDB3}" presName="spaceRect" presStyleCnt="0"/>
      <dgm:spPr/>
    </dgm:pt>
    <dgm:pt modelId="{4B3BEBB8-9074-41CE-9095-7D3E4EB31F77}" type="pres">
      <dgm:prSet presAssocID="{E297906A-4909-4AAE-AA53-750844A6EDB3}" presName="parTx" presStyleLbl="revTx" presStyleIdx="5" presStyleCnt="7">
        <dgm:presLayoutVars>
          <dgm:chMax val="0"/>
          <dgm:chPref val="0"/>
        </dgm:presLayoutVars>
      </dgm:prSet>
      <dgm:spPr/>
    </dgm:pt>
    <dgm:pt modelId="{93C5189B-E183-41FE-B812-BE0CDC65AA4A}" type="pres">
      <dgm:prSet presAssocID="{65C7044C-7297-4C4D-BFDD-F48D52E90232}" presName="sibTrans" presStyleCnt="0"/>
      <dgm:spPr/>
    </dgm:pt>
    <dgm:pt modelId="{03E49AC0-9B99-4A28-BB28-9DF12BACF350}" type="pres">
      <dgm:prSet presAssocID="{EEAD57C3-CB74-41C7-A678-8637B732951D}" presName="compNode" presStyleCnt="0"/>
      <dgm:spPr/>
    </dgm:pt>
    <dgm:pt modelId="{436EA565-8999-4D2A-B01B-9B29DABBD38B}" type="pres">
      <dgm:prSet presAssocID="{EEAD57C3-CB74-41C7-A678-8637B732951D}" presName="bgRect" presStyleLbl="bgShp" presStyleIdx="6" presStyleCnt="7"/>
      <dgm:spPr/>
    </dgm:pt>
    <dgm:pt modelId="{534989E4-7229-4E1F-AB21-DEE08494C034}" type="pres">
      <dgm:prSet presAssocID="{EEAD57C3-CB74-41C7-A678-8637B73295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"/>
        </a:ext>
      </dgm:extLst>
    </dgm:pt>
    <dgm:pt modelId="{A7174DBC-FECD-4264-8614-C3534B3D2747}" type="pres">
      <dgm:prSet presAssocID="{EEAD57C3-CB74-41C7-A678-8637B732951D}" presName="spaceRect" presStyleCnt="0"/>
      <dgm:spPr/>
    </dgm:pt>
    <dgm:pt modelId="{5047A80D-3965-44F6-A454-DC534B008759}" type="pres">
      <dgm:prSet presAssocID="{EEAD57C3-CB74-41C7-A678-8637B732951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DE460A-7059-4229-A493-46AD1DDA88B4}" type="presOf" srcId="{EEAD57C3-CB74-41C7-A678-8637B732951D}" destId="{5047A80D-3965-44F6-A454-DC534B008759}" srcOrd="0" destOrd="0" presId="urn:microsoft.com/office/officeart/2018/2/layout/IconVerticalSolidList"/>
    <dgm:cxn modelId="{F9110A35-C436-49C4-9C96-901F9B7D7600}" srcId="{62D4B6B8-100E-4116-8693-549F379A9F77}" destId="{E297906A-4909-4AAE-AA53-750844A6EDB3}" srcOrd="5" destOrd="0" parTransId="{4511D572-3887-46D9-9966-1D4F13CD018D}" sibTransId="{65C7044C-7297-4C4D-BFDD-F48D52E90232}"/>
    <dgm:cxn modelId="{9F446F36-9EBC-4235-98B5-27AC3E4215B7}" type="presOf" srcId="{9D9656D2-8D5A-4F76-931E-E45529C50FE4}" destId="{19FAF77B-C9BB-4011-8518-89DE602BC6D0}" srcOrd="0" destOrd="0" presId="urn:microsoft.com/office/officeart/2018/2/layout/IconVerticalSolidList"/>
    <dgm:cxn modelId="{600C1863-0813-4CC1-A658-952BA42E2C04}" type="presOf" srcId="{E104E06C-44AA-4675-B7BA-F7DDE48329BE}" destId="{C2758445-2383-41D8-A8E6-95DA9171CF4A}" srcOrd="0" destOrd="0" presId="urn:microsoft.com/office/officeart/2018/2/layout/IconVerticalSolidList"/>
    <dgm:cxn modelId="{3EB82569-E2D7-46C4-9BC9-4D4A9E7D1F39}" type="presOf" srcId="{E297906A-4909-4AAE-AA53-750844A6EDB3}" destId="{4B3BEBB8-9074-41CE-9095-7D3E4EB31F77}" srcOrd="0" destOrd="0" presId="urn:microsoft.com/office/officeart/2018/2/layout/IconVerticalSolidList"/>
    <dgm:cxn modelId="{EE12257B-4944-4720-9628-961871ABA5DF}" srcId="{62D4B6B8-100E-4116-8693-549F379A9F77}" destId="{9D9656D2-8D5A-4F76-931E-E45529C50FE4}" srcOrd="3" destOrd="0" parTransId="{B26D1138-A779-4F21-89EB-DDA613B66AFC}" sibTransId="{486A78D9-2F8C-4BEA-8E4E-0C54D64A60F6}"/>
    <dgm:cxn modelId="{7E947F98-7246-4A9B-8ED0-DDD5C5A1E2AD}" srcId="{62D4B6B8-100E-4116-8693-549F379A9F77}" destId="{E104E06C-44AA-4675-B7BA-F7DDE48329BE}" srcOrd="2" destOrd="0" parTransId="{F3CB7372-F466-4E92-8BA2-EB7202C3EEC8}" sibTransId="{408A66DC-1F24-4FCE-89D1-CABC030A50A7}"/>
    <dgm:cxn modelId="{4272659E-F25D-4AC2-AFFB-9C92A2DE5DFE}" type="presOf" srcId="{4095C401-D3B2-4CFE-9BA3-62AB9E4E3BE9}" destId="{4E3E6761-1A45-4C6F-B043-576EFD8350D2}" srcOrd="0" destOrd="0" presId="urn:microsoft.com/office/officeart/2018/2/layout/IconVerticalSolidList"/>
    <dgm:cxn modelId="{865F3CB6-915C-470F-A226-D7AFEC7BBC77}" type="presOf" srcId="{B1FE7949-BF07-4873-8236-C85786C071A5}" destId="{E2F55FEC-A753-468D-A52D-B48A91A0409C}" srcOrd="0" destOrd="0" presId="urn:microsoft.com/office/officeart/2018/2/layout/IconVerticalSolidList"/>
    <dgm:cxn modelId="{59914AB7-242C-44FF-A71D-749BF019A32F}" srcId="{62D4B6B8-100E-4116-8693-549F379A9F77}" destId="{4095C401-D3B2-4CFE-9BA3-62AB9E4E3BE9}" srcOrd="4" destOrd="0" parTransId="{42929CE1-7945-49BD-A421-3D01614D1C0D}" sibTransId="{97AAAB8B-A946-4228-9A2C-D866CE61C4A6}"/>
    <dgm:cxn modelId="{C2DD14C5-848D-43C9-B779-B33996510BEE}" srcId="{62D4B6B8-100E-4116-8693-549F379A9F77}" destId="{B1FE7949-BF07-4873-8236-C85786C071A5}" srcOrd="1" destOrd="0" parTransId="{C6CC32CF-005F-4266-9B80-59F29049BF70}" sibTransId="{30611035-BC1D-4263-9946-AF2F9AF33261}"/>
    <dgm:cxn modelId="{64686CD0-CB2B-4467-924C-04558DBBBE2D}" type="presOf" srcId="{62D4B6B8-100E-4116-8693-549F379A9F77}" destId="{75BE8251-36F0-4FB9-A65C-61AA1D18EB18}" srcOrd="0" destOrd="0" presId="urn:microsoft.com/office/officeart/2018/2/layout/IconVerticalSolidList"/>
    <dgm:cxn modelId="{AA157BE8-7D13-4F85-ACF9-D1E6C9FE7894}" srcId="{62D4B6B8-100E-4116-8693-549F379A9F77}" destId="{EEAD57C3-CB74-41C7-A678-8637B732951D}" srcOrd="6" destOrd="0" parTransId="{F6CD6CB0-615B-448A-B370-204367BE7D6B}" sibTransId="{29133892-E36F-47C8-8E2A-CE2EFCA7D3E6}"/>
    <dgm:cxn modelId="{8DD142F5-3D40-4A8C-9AD4-369E61629590}" type="presOf" srcId="{670A0566-0BCA-437C-AA42-C2C2701D9374}" destId="{D5C9E3CC-2D2E-4E5A-A7CE-5ADD43F1C752}" srcOrd="0" destOrd="0" presId="urn:microsoft.com/office/officeart/2018/2/layout/IconVerticalSolidList"/>
    <dgm:cxn modelId="{E24F3CFD-D608-402D-83E7-E62591C85443}" srcId="{62D4B6B8-100E-4116-8693-549F379A9F77}" destId="{670A0566-0BCA-437C-AA42-C2C2701D9374}" srcOrd="0" destOrd="0" parTransId="{B580F1A8-CF1B-4365-B5E1-B18717F5E1C4}" sibTransId="{8BC3EAE2-1A99-4CE1-88FE-EED162F9B67A}"/>
    <dgm:cxn modelId="{57B24920-8173-4C6A-AD9A-DB1A84D057E3}" type="presParOf" srcId="{75BE8251-36F0-4FB9-A65C-61AA1D18EB18}" destId="{11EA174E-BCDC-4AEB-B2ED-0758245BE464}" srcOrd="0" destOrd="0" presId="urn:microsoft.com/office/officeart/2018/2/layout/IconVerticalSolidList"/>
    <dgm:cxn modelId="{8CD8413A-E2F4-4E06-AE74-0BD4DFF0A71C}" type="presParOf" srcId="{11EA174E-BCDC-4AEB-B2ED-0758245BE464}" destId="{3860D7F7-269B-47D3-9042-E8494EA814BD}" srcOrd="0" destOrd="0" presId="urn:microsoft.com/office/officeart/2018/2/layout/IconVerticalSolidList"/>
    <dgm:cxn modelId="{B80078D7-409D-4082-9B93-E758DCBD0C84}" type="presParOf" srcId="{11EA174E-BCDC-4AEB-B2ED-0758245BE464}" destId="{BFFB8283-7E67-489A-96CE-D67A39CA7CCF}" srcOrd="1" destOrd="0" presId="urn:microsoft.com/office/officeart/2018/2/layout/IconVerticalSolidList"/>
    <dgm:cxn modelId="{2276BB0F-3D77-4C71-92D4-747AA2E19173}" type="presParOf" srcId="{11EA174E-BCDC-4AEB-B2ED-0758245BE464}" destId="{87E52267-6F35-4FFD-90DF-177B5B870F5F}" srcOrd="2" destOrd="0" presId="urn:microsoft.com/office/officeart/2018/2/layout/IconVerticalSolidList"/>
    <dgm:cxn modelId="{2049B5EE-B49C-403E-8908-FEC5EE93EF7A}" type="presParOf" srcId="{11EA174E-BCDC-4AEB-B2ED-0758245BE464}" destId="{D5C9E3CC-2D2E-4E5A-A7CE-5ADD43F1C752}" srcOrd="3" destOrd="0" presId="urn:microsoft.com/office/officeart/2018/2/layout/IconVerticalSolidList"/>
    <dgm:cxn modelId="{132FA373-69D8-4D5F-8F58-C38F927E2EE0}" type="presParOf" srcId="{75BE8251-36F0-4FB9-A65C-61AA1D18EB18}" destId="{89C61631-1A43-486B-B44A-19320D58EF26}" srcOrd="1" destOrd="0" presId="urn:microsoft.com/office/officeart/2018/2/layout/IconVerticalSolidList"/>
    <dgm:cxn modelId="{829B654F-6430-4EE0-9F0B-E81CF117EF48}" type="presParOf" srcId="{75BE8251-36F0-4FB9-A65C-61AA1D18EB18}" destId="{D4F01723-2273-47FC-919B-B1B06315B45E}" srcOrd="2" destOrd="0" presId="urn:microsoft.com/office/officeart/2018/2/layout/IconVerticalSolidList"/>
    <dgm:cxn modelId="{BB58DD52-D66F-4D5A-9B2D-DBE69C0A32A0}" type="presParOf" srcId="{D4F01723-2273-47FC-919B-B1B06315B45E}" destId="{D10CE552-5026-4275-BB11-D943F57D302F}" srcOrd="0" destOrd="0" presId="urn:microsoft.com/office/officeart/2018/2/layout/IconVerticalSolidList"/>
    <dgm:cxn modelId="{5C2C7518-CCD5-4AA1-B8E0-DF7D0E9E74D7}" type="presParOf" srcId="{D4F01723-2273-47FC-919B-B1B06315B45E}" destId="{FB07013D-F536-442D-95D4-085232A99029}" srcOrd="1" destOrd="0" presId="urn:microsoft.com/office/officeart/2018/2/layout/IconVerticalSolidList"/>
    <dgm:cxn modelId="{D8F2B958-F8DE-4453-825C-3388FF2A509F}" type="presParOf" srcId="{D4F01723-2273-47FC-919B-B1B06315B45E}" destId="{4D60DF9D-17F3-4FFC-B685-1DBC5FF3163F}" srcOrd="2" destOrd="0" presId="urn:microsoft.com/office/officeart/2018/2/layout/IconVerticalSolidList"/>
    <dgm:cxn modelId="{4650DDA0-8C17-4332-BA12-DA24672453DD}" type="presParOf" srcId="{D4F01723-2273-47FC-919B-B1B06315B45E}" destId="{E2F55FEC-A753-468D-A52D-B48A91A0409C}" srcOrd="3" destOrd="0" presId="urn:microsoft.com/office/officeart/2018/2/layout/IconVerticalSolidList"/>
    <dgm:cxn modelId="{46A4074C-BBF4-462B-A752-307D6026CA8E}" type="presParOf" srcId="{75BE8251-36F0-4FB9-A65C-61AA1D18EB18}" destId="{0415EE31-C2B2-487D-9B4E-A377844BCA23}" srcOrd="3" destOrd="0" presId="urn:microsoft.com/office/officeart/2018/2/layout/IconVerticalSolidList"/>
    <dgm:cxn modelId="{145A133D-2232-4970-B748-D31F16F72186}" type="presParOf" srcId="{75BE8251-36F0-4FB9-A65C-61AA1D18EB18}" destId="{79F42588-49E8-4A55-B90A-39831F7B9785}" srcOrd="4" destOrd="0" presId="urn:microsoft.com/office/officeart/2018/2/layout/IconVerticalSolidList"/>
    <dgm:cxn modelId="{79FF7DE3-D98F-4CB8-AC68-CFC1424BCA4D}" type="presParOf" srcId="{79F42588-49E8-4A55-B90A-39831F7B9785}" destId="{1099480D-F0D1-4BC2-B890-A4FA5CB8B62E}" srcOrd="0" destOrd="0" presId="urn:microsoft.com/office/officeart/2018/2/layout/IconVerticalSolidList"/>
    <dgm:cxn modelId="{70A28CC7-6C06-444C-869F-9273FF7AF9DA}" type="presParOf" srcId="{79F42588-49E8-4A55-B90A-39831F7B9785}" destId="{173A64EE-E175-463A-B336-AA056DC5449C}" srcOrd="1" destOrd="0" presId="urn:microsoft.com/office/officeart/2018/2/layout/IconVerticalSolidList"/>
    <dgm:cxn modelId="{48C94819-4D2C-42DB-A8C5-0B1F361CD9CF}" type="presParOf" srcId="{79F42588-49E8-4A55-B90A-39831F7B9785}" destId="{64E8BF95-564A-40F0-94B3-0CA7646FB050}" srcOrd="2" destOrd="0" presId="urn:microsoft.com/office/officeart/2018/2/layout/IconVerticalSolidList"/>
    <dgm:cxn modelId="{319B0937-4872-493C-B878-0634DD001C88}" type="presParOf" srcId="{79F42588-49E8-4A55-B90A-39831F7B9785}" destId="{C2758445-2383-41D8-A8E6-95DA9171CF4A}" srcOrd="3" destOrd="0" presId="urn:microsoft.com/office/officeart/2018/2/layout/IconVerticalSolidList"/>
    <dgm:cxn modelId="{904AC4D6-5625-45F0-A027-A0521308D713}" type="presParOf" srcId="{75BE8251-36F0-4FB9-A65C-61AA1D18EB18}" destId="{48A8A4A8-BEC8-4C99-A365-71307844AAB1}" srcOrd="5" destOrd="0" presId="urn:microsoft.com/office/officeart/2018/2/layout/IconVerticalSolidList"/>
    <dgm:cxn modelId="{AB2BCFBD-8FE5-4458-93F3-B8DC4160633F}" type="presParOf" srcId="{75BE8251-36F0-4FB9-A65C-61AA1D18EB18}" destId="{D886DA31-9AA6-47FD-A928-0024949F5FFA}" srcOrd="6" destOrd="0" presId="urn:microsoft.com/office/officeart/2018/2/layout/IconVerticalSolidList"/>
    <dgm:cxn modelId="{69C054C9-BE31-4005-BB68-13BA2C3D00D2}" type="presParOf" srcId="{D886DA31-9AA6-47FD-A928-0024949F5FFA}" destId="{3966E09E-24E7-422D-93B3-56207E6235F9}" srcOrd="0" destOrd="0" presId="urn:microsoft.com/office/officeart/2018/2/layout/IconVerticalSolidList"/>
    <dgm:cxn modelId="{BA46355F-5AC5-4BCC-8CF5-520E515EF73F}" type="presParOf" srcId="{D886DA31-9AA6-47FD-A928-0024949F5FFA}" destId="{D7B182DC-52D1-4831-A756-FB776AE3DFE9}" srcOrd="1" destOrd="0" presId="urn:microsoft.com/office/officeart/2018/2/layout/IconVerticalSolidList"/>
    <dgm:cxn modelId="{BDA8E50A-C827-4DB7-B8EF-813ACC500845}" type="presParOf" srcId="{D886DA31-9AA6-47FD-A928-0024949F5FFA}" destId="{FDB3278B-EF5A-4FD3-BD5D-FF53260D117B}" srcOrd="2" destOrd="0" presId="urn:microsoft.com/office/officeart/2018/2/layout/IconVerticalSolidList"/>
    <dgm:cxn modelId="{111577D0-8E9A-4CEA-9EB4-C8CA00D7CED9}" type="presParOf" srcId="{D886DA31-9AA6-47FD-A928-0024949F5FFA}" destId="{19FAF77B-C9BB-4011-8518-89DE602BC6D0}" srcOrd="3" destOrd="0" presId="urn:microsoft.com/office/officeart/2018/2/layout/IconVerticalSolidList"/>
    <dgm:cxn modelId="{1CAB919C-BC98-47F1-A020-FD04B3C9FBB1}" type="presParOf" srcId="{75BE8251-36F0-4FB9-A65C-61AA1D18EB18}" destId="{3C58C605-7926-47E1-B7BF-04D840E32C26}" srcOrd="7" destOrd="0" presId="urn:microsoft.com/office/officeart/2018/2/layout/IconVerticalSolidList"/>
    <dgm:cxn modelId="{F2F68013-566A-4C76-9D19-8C64F4761F98}" type="presParOf" srcId="{75BE8251-36F0-4FB9-A65C-61AA1D18EB18}" destId="{C996C96C-5E1B-4756-A966-211713B1D6D2}" srcOrd="8" destOrd="0" presId="urn:microsoft.com/office/officeart/2018/2/layout/IconVerticalSolidList"/>
    <dgm:cxn modelId="{17B6E6F6-FD6C-484A-8D04-8CFD33AB5C21}" type="presParOf" srcId="{C996C96C-5E1B-4756-A966-211713B1D6D2}" destId="{F9F23553-E448-46A6-A1BC-A11B68625699}" srcOrd="0" destOrd="0" presId="urn:microsoft.com/office/officeart/2018/2/layout/IconVerticalSolidList"/>
    <dgm:cxn modelId="{3D689CA6-57B9-49C2-BC4C-11E607F12D58}" type="presParOf" srcId="{C996C96C-5E1B-4756-A966-211713B1D6D2}" destId="{1679B659-442E-41F6-972E-E5F8A6319418}" srcOrd="1" destOrd="0" presId="urn:microsoft.com/office/officeart/2018/2/layout/IconVerticalSolidList"/>
    <dgm:cxn modelId="{57577998-B15C-4A10-BF17-46837ECBBCBE}" type="presParOf" srcId="{C996C96C-5E1B-4756-A966-211713B1D6D2}" destId="{79E907DC-0D0F-4F91-AB36-BCF5F6BFA24E}" srcOrd="2" destOrd="0" presId="urn:microsoft.com/office/officeart/2018/2/layout/IconVerticalSolidList"/>
    <dgm:cxn modelId="{5C034015-F158-4655-B184-137AD53BB8C3}" type="presParOf" srcId="{C996C96C-5E1B-4756-A966-211713B1D6D2}" destId="{4E3E6761-1A45-4C6F-B043-576EFD8350D2}" srcOrd="3" destOrd="0" presId="urn:microsoft.com/office/officeart/2018/2/layout/IconVerticalSolidList"/>
    <dgm:cxn modelId="{CB99CD62-9610-48DD-8F17-EFD34E5DA118}" type="presParOf" srcId="{75BE8251-36F0-4FB9-A65C-61AA1D18EB18}" destId="{202294B8-5F83-43B6-834F-FAD51D555E78}" srcOrd="9" destOrd="0" presId="urn:microsoft.com/office/officeart/2018/2/layout/IconVerticalSolidList"/>
    <dgm:cxn modelId="{B4DE8954-D12F-4300-B641-B5BFC2AF1061}" type="presParOf" srcId="{75BE8251-36F0-4FB9-A65C-61AA1D18EB18}" destId="{1D1B8E58-2DD2-4A00-98B6-5DD6BC502D9F}" srcOrd="10" destOrd="0" presId="urn:microsoft.com/office/officeart/2018/2/layout/IconVerticalSolidList"/>
    <dgm:cxn modelId="{C4C722AC-84AF-4B61-827E-3591B323B8A7}" type="presParOf" srcId="{1D1B8E58-2DD2-4A00-98B6-5DD6BC502D9F}" destId="{EDF38C4A-826E-423E-B721-94DDC9F18FBF}" srcOrd="0" destOrd="0" presId="urn:microsoft.com/office/officeart/2018/2/layout/IconVerticalSolidList"/>
    <dgm:cxn modelId="{5015F1DC-3B01-44DB-91ED-B8AE8B8C8434}" type="presParOf" srcId="{1D1B8E58-2DD2-4A00-98B6-5DD6BC502D9F}" destId="{DBA0239B-0B6E-4AAB-BB18-66A22602AE3F}" srcOrd="1" destOrd="0" presId="urn:microsoft.com/office/officeart/2018/2/layout/IconVerticalSolidList"/>
    <dgm:cxn modelId="{13E6742D-4255-4003-AC2E-C3E2441735C4}" type="presParOf" srcId="{1D1B8E58-2DD2-4A00-98B6-5DD6BC502D9F}" destId="{D7F0CC4D-BA9A-4A1A-9CAE-A6C6A5AC9A1B}" srcOrd="2" destOrd="0" presId="urn:microsoft.com/office/officeart/2018/2/layout/IconVerticalSolidList"/>
    <dgm:cxn modelId="{4001B71C-39DC-42CF-B3C7-687C75833C4A}" type="presParOf" srcId="{1D1B8E58-2DD2-4A00-98B6-5DD6BC502D9F}" destId="{4B3BEBB8-9074-41CE-9095-7D3E4EB31F77}" srcOrd="3" destOrd="0" presId="urn:microsoft.com/office/officeart/2018/2/layout/IconVerticalSolidList"/>
    <dgm:cxn modelId="{2B7A6A24-1E9C-479A-A029-5E65EB5E527F}" type="presParOf" srcId="{75BE8251-36F0-4FB9-A65C-61AA1D18EB18}" destId="{93C5189B-E183-41FE-B812-BE0CDC65AA4A}" srcOrd="11" destOrd="0" presId="urn:microsoft.com/office/officeart/2018/2/layout/IconVerticalSolidList"/>
    <dgm:cxn modelId="{A44F303F-FF1F-482A-AAAF-0AAC255DB4D4}" type="presParOf" srcId="{75BE8251-36F0-4FB9-A65C-61AA1D18EB18}" destId="{03E49AC0-9B99-4A28-BB28-9DF12BACF350}" srcOrd="12" destOrd="0" presId="urn:microsoft.com/office/officeart/2018/2/layout/IconVerticalSolidList"/>
    <dgm:cxn modelId="{274A0EF0-D5FF-4414-AC41-04A275325BC5}" type="presParOf" srcId="{03E49AC0-9B99-4A28-BB28-9DF12BACF350}" destId="{436EA565-8999-4D2A-B01B-9B29DABBD38B}" srcOrd="0" destOrd="0" presId="urn:microsoft.com/office/officeart/2018/2/layout/IconVerticalSolidList"/>
    <dgm:cxn modelId="{4828E980-E4E5-43F7-989F-2E5A94DDDB4D}" type="presParOf" srcId="{03E49AC0-9B99-4A28-BB28-9DF12BACF350}" destId="{534989E4-7229-4E1F-AB21-DEE08494C034}" srcOrd="1" destOrd="0" presId="urn:microsoft.com/office/officeart/2018/2/layout/IconVerticalSolidList"/>
    <dgm:cxn modelId="{288C2E2F-E04A-42B1-8E7F-5EBFFDFCBF92}" type="presParOf" srcId="{03E49AC0-9B99-4A28-BB28-9DF12BACF350}" destId="{A7174DBC-FECD-4264-8614-C3534B3D2747}" srcOrd="2" destOrd="0" presId="urn:microsoft.com/office/officeart/2018/2/layout/IconVerticalSolidList"/>
    <dgm:cxn modelId="{A20A5E48-DC49-47C0-B15B-35204E32243E}" type="presParOf" srcId="{03E49AC0-9B99-4A28-BB28-9DF12BACF350}" destId="{5047A80D-3965-44F6-A454-DC534B0087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2D31C-9095-481A-85AF-ACC59335F5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D950684-998E-4A9B-96B1-DB3E53B70940}">
      <dgm:prSet/>
      <dgm:spPr/>
      <dgm:t>
        <a:bodyPr/>
        <a:lstStyle/>
        <a:p>
          <a:r>
            <a:rPr lang="nl-NL"/>
            <a:t>Wanneer de CCP's bepaald zijn moeten ze beheerst worden. </a:t>
          </a:r>
          <a:endParaRPr lang="en-US"/>
        </a:p>
      </dgm:t>
    </dgm:pt>
    <dgm:pt modelId="{6422E712-22F9-4809-8E96-B04975F5B0CD}" type="parTrans" cxnId="{17AECC06-2F68-4B75-B117-C56267C03D10}">
      <dgm:prSet/>
      <dgm:spPr/>
      <dgm:t>
        <a:bodyPr/>
        <a:lstStyle/>
        <a:p>
          <a:endParaRPr lang="en-US"/>
        </a:p>
      </dgm:t>
    </dgm:pt>
    <dgm:pt modelId="{1A22976F-FDF5-434A-8714-E1ACCC2F1827}" type="sibTrans" cxnId="{17AECC06-2F68-4B75-B117-C56267C03D10}">
      <dgm:prSet/>
      <dgm:spPr/>
      <dgm:t>
        <a:bodyPr/>
        <a:lstStyle/>
        <a:p>
          <a:endParaRPr lang="en-US"/>
        </a:p>
      </dgm:t>
    </dgm:pt>
    <dgm:pt modelId="{D5D5361D-678D-4731-83D7-04821CF17FDC}">
      <dgm:prSet/>
      <dgm:spPr/>
      <dgm:t>
        <a:bodyPr/>
        <a:lstStyle/>
        <a:p>
          <a:r>
            <a:rPr lang="nl-NL"/>
            <a:t>Hiervoor is het eerst van belang dat de minimaal wettelijke normen en kritische grenswaarden worden opgesteld. </a:t>
          </a:r>
          <a:endParaRPr lang="en-US"/>
        </a:p>
      </dgm:t>
    </dgm:pt>
    <dgm:pt modelId="{B141FB9F-403B-42F0-9BC3-B45A3A849CEC}" type="parTrans" cxnId="{71AD2A6B-8E49-4EE8-9544-0848BDF44B8C}">
      <dgm:prSet/>
      <dgm:spPr/>
      <dgm:t>
        <a:bodyPr/>
        <a:lstStyle/>
        <a:p>
          <a:endParaRPr lang="en-US"/>
        </a:p>
      </dgm:t>
    </dgm:pt>
    <dgm:pt modelId="{A1460153-BDE6-466A-9B6B-F1CC4405DDD1}" type="sibTrans" cxnId="{71AD2A6B-8E49-4EE8-9544-0848BDF44B8C}">
      <dgm:prSet/>
      <dgm:spPr/>
      <dgm:t>
        <a:bodyPr/>
        <a:lstStyle/>
        <a:p>
          <a:endParaRPr lang="en-US"/>
        </a:p>
      </dgm:t>
    </dgm:pt>
    <dgm:pt modelId="{A8C4ED17-C2CD-4CE6-BA4C-16196AC04E28}">
      <dgm:prSet/>
      <dgm:spPr/>
      <dgm:t>
        <a:bodyPr/>
        <a:lstStyle/>
        <a:p>
          <a:r>
            <a:rPr lang="nl-NL"/>
            <a:t>Een grenswaarde is een waarde die de grens aangeeft tussen een aanvaardbaar en onaanvaardbaar product. </a:t>
          </a:r>
          <a:endParaRPr lang="en-US"/>
        </a:p>
      </dgm:t>
    </dgm:pt>
    <dgm:pt modelId="{1A837065-F3B9-4A3D-901E-F913EBB5F0E1}" type="parTrans" cxnId="{12BF8FFC-A1FA-4285-A00A-8E0827D2C395}">
      <dgm:prSet/>
      <dgm:spPr/>
      <dgm:t>
        <a:bodyPr/>
        <a:lstStyle/>
        <a:p>
          <a:endParaRPr lang="en-US"/>
        </a:p>
      </dgm:t>
    </dgm:pt>
    <dgm:pt modelId="{B336C655-4E44-4235-898A-371C9412084C}" type="sibTrans" cxnId="{12BF8FFC-A1FA-4285-A00A-8E0827D2C395}">
      <dgm:prSet/>
      <dgm:spPr/>
      <dgm:t>
        <a:bodyPr/>
        <a:lstStyle/>
        <a:p>
          <a:endParaRPr lang="en-US"/>
        </a:p>
      </dgm:t>
    </dgm:pt>
    <dgm:pt modelId="{04B73B8B-B107-43C0-94F6-2B65FC6D2C6E}" type="pres">
      <dgm:prSet presAssocID="{74F2D31C-9095-481A-85AF-ACC59335F575}" presName="root" presStyleCnt="0">
        <dgm:presLayoutVars>
          <dgm:dir/>
          <dgm:resizeHandles val="exact"/>
        </dgm:presLayoutVars>
      </dgm:prSet>
      <dgm:spPr/>
    </dgm:pt>
    <dgm:pt modelId="{795276A4-AA4C-4025-9363-4CD39CD3D46E}" type="pres">
      <dgm:prSet presAssocID="{BD950684-998E-4A9B-96B1-DB3E53B70940}" presName="compNode" presStyleCnt="0"/>
      <dgm:spPr/>
    </dgm:pt>
    <dgm:pt modelId="{4C821FF4-54EF-4829-8F24-7EB1ABAC7564}" type="pres">
      <dgm:prSet presAssocID="{BD950684-998E-4A9B-96B1-DB3E53B709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7E266E8-A221-4E53-9D37-DA5DA54ACFB8}" type="pres">
      <dgm:prSet presAssocID="{BD950684-998E-4A9B-96B1-DB3E53B70940}" presName="spaceRect" presStyleCnt="0"/>
      <dgm:spPr/>
    </dgm:pt>
    <dgm:pt modelId="{ACFC1AAD-4665-4985-A00A-26748C5DF74A}" type="pres">
      <dgm:prSet presAssocID="{BD950684-998E-4A9B-96B1-DB3E53B70940}" presName="textRect" presStyleLbl="revTx" presStyleIdx="0" presStyleCnt="3">
        <dgm:presLayoutVars>
          <dgm:chMax val="1"/>
          <dgm:chPref val="1"/>
        </dgm:presLayoutVars>
      </dgm:prSet>
      <dgm:spPr/>
    </dgm:pt>
    <dgm:pt modelId="{5C1BA631-9FB6-4B9A-8944-84E488C2BEE5}" type="pres">
      <dgm:prSet presAssocID="{1A22976F-FDF5-434A-8714-E1ACCC2F1827}" presName="sibTrans" presStyleCnt="0"/>
      <dgm:spPr/>
    </dgm:pt>
    <dgm:pt modelId="{A92ADD63-89F8-428D-BB48-23C8A9AF9E90}" type="pres">
      <dgm:prSet presAssocID="{D5D5361D-678D-4731-83D7-04821CF17FDC}" presName="compNode" presStyleCnt="0"/>
      <dgm:spPr/>
    </dgm:pt>
    <dgm:pt modelId="{D5C8193B-913C-429A-B2BE-0358013318CA}" type="pres">
      <dgm:prSet presAssocID="{D5D5361D-678D-4731-83D7-04821CF17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122639F-4E62-480E-A99A-F1688A1C44B0}" type="pres">
      <dgm:prSet presAssocID="{D5D5361D-678D-4731-83D7-04821CF17FDC}" presName="spaceRect" presStyleCnt="0"/>
      <dgm:spPr/>
    </dgm:pt>
    <dgm:pt modelId="{3F28AEE4-1E0B-41A5-B91B-F8BB95862BB2}" type="pres">
      <dgm:prSet presAssocID="{D5D5361D-678D-4731-83D7-04821CF17FDC}" presName="textRect" presStyleLbl="revTx" presStyleIdx="1" presStyleCnt="3">
        <dgm:presLayoutVars>
          <dgm:chMax val="1"/>
          <dgm:chPref val="1"/>
        </dgm:presLayoutVars>
      </dgm:prSet>
      <dgm:spPr/>
    </dgm:pt>
    <dgm:pt modelId="{E0A584BD-4AB3-4E60-9063-25A3BF7EE392}" type="pres">
      <dgm:prSet presAssocID="{A1460153-BDE6-466A-9B6B-F1CC4405DDD1}" presName="sibTrans" presStyleCnt="0"/>
      <dgm:spPr/>
    </dgm:pt>
    <dgm:pt modelId="{79209DD5-DAE3-425B-BA69-E43D8BD9BCAE}" type="pres">
      <dgm:prSet presAssocID="{A8C4ED17-C2CD-4CE6-BA4C-16196AC04E28}" presName="compNode" presStyleCnt="0"/>
      <dgm:spPr/>
    </dgm:pt>
    <dgm:pt modelId="{2463FA39-7955-467E-8C35-0BDAAF7D3D49}" type="pres">
      <dgm:prSet presAssocID="{A8C4ED17-C2CD-4CE6-BA4C-16196AC04E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259F583-AD54-4528-83DC-BB1D1A1138D5}" type="pres">
      <dgm:prSet presAssocID="{A8C4ED17-C2CD-4CE6-BA4C-16196AC04E28}" presName="spaceRect" presStyleCnt="0"/>
      <dgm:spPr/>
    </dgm:pt>
    <dgm:pt modelId="{4BC6824E-8EF5-467B-A23A-FCE94E99B9D1}" type="pres">
      <dgm:prSet presAssocID="{A8C4ED17-C2CD-4CE6-BA4C-16196AC04E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AECC06-2F68-4B75-B117-C56267C03D10}" srcId="{74F2D31C-9095-481A-85AF-ACC59335F575}" destId="{BD950684-998E-4A9B-96B1-DB3E53B70940}" srcOrd="0" destOrd="0" parTransId="{6422E712-22F9-4809-8E96-B04975F5B0CD}" sibTransId="{1A22976F-FDF5-434A-8714-E1ACCC2F1827}"/>
    <dgm:cxn modelId="{71AD2A6B-8E49-4EE8-9544-0848BDF44B8C}" srcId="{74F2D31C-9095-481A-85AF-ACC59335F575}" destId="{D5D5361D-678D-4731-83D7-04821CF17FDC}" srcOrd="1" destOrd="0" parTransId="{B141FB9F-403B-42F0-9BC3-B45A3A849CEC}" sibTransId="{A1460153-BDE6-466A-9B6B-F1CC4405DDD1}"/>
    <dgm:cxn modelId="{209B6477-51AB-4D35-9732-D15DDC7F11B7}" type="presOf" srcId="{BD950684-998E-4A9B-96B1-DB3E53B70940}" destId="{ACFC1AAD-4665-4985-A00A-26748C5DF74A}" srcOrd="0" destOrd="0" presId="urn:microsoft.com/office/officeart/2018/2/layout/IconLabelList"/>
    <dgm:cxn modelId="{CB649E79-AE13-431D-9A24-B3F3664AC396}" type="presOf" srcId="{D5D5361D-678D-4731-83D7-04821CF17FDC}" destId="{3F28AEE4-1E0B-41A5-B91B-F8BB95862BB2}" srcOrd="0" destOrd="0" presId="urn:microsoft.com/office/officeart/2018/2/layout/IconLabelList"/>
    <dgm:cxn modelId="{4EA394A2-5B90-4CE7-8010-B5026C168A11}" type="presOf" srcId="{A8C4ED17-C2CD-4CE6-BA4C-16196AC04E28}" destId="{4BC6824E-8EF5-467B-A23A-FCE94E99B9D1}" srcOrd="0" destOrd="0" presId="urn:microsoft.com/office/officeart/2018/2/layout/IconLabelList"/>
    <dgm:cxn modelId="{FF931ACA-8B2E-4338-A696-EBC79549EE3B}" type="presOf" srcId="{74F2D31C-9095-481A-85AF-ACC59335F575}" destId="{04B73B8B-B107-43C0-94F6-2B65FC6D2C6E}" srcOrd="0" destOrd="0" presId="urn:microsoft.com/office/officeart/2018/2/layout/IconLabelList"/>
    <dgm:cxn modelId="{12BF8FFC-A1FA-4285-A00A-8E0827D2C395}" srcId="{74F2D31C-9095-481A-85AF-ACC59335F575}" destId="{A8C4ED17-C2CD-4CE6-BA4C-16196AC04E28}" srcOrd="2" destOrd="0" parTransId="{1A837065-F3B9-4A3D-901E-F913EBB5F0E1}" sibTransId="{B336C655-4E44-4235-898A-371C9412084C}"/>
    <dgm:cxn modelId="{C4B5746C-0DCC-4041-AA4D-D3882260B7DD}" type="presParOf" srcId="{04B73B8B-B107-43C0-94F6-2B65FC6D2C6E}" destId="{795276A4-AA4C-4025-9363-4CD39CD3D46E}" srcOrd="0" destOrd="0" presId="urn:microsoft.com/office/officeart/2018/2/layout/IconLabelList"/>
    <dgm:cxn modelId="{C785B22A-D464-4D4A-96DD-D4094F314161}" type="presParOf" srcId="{795276A4-AA4C-4025-9363-4CD39CD3D46E}" destId="{4C821FF4-54EF-4829-8F24-7EB1ABAC7564}" srcOrd="0" destOrd="0" presId="urn:microsoft.com/office/officeart/2018/2/layout/IconLabelList"/>
    <dgm:cxn modelId="{524B2A10-0E2B-403E-A3C8-9EC612CCEDEF}" type="presParOf" srcId="{795276A4-AA4C-4025-9363-4CD39CD3D46E}" destId="{F7E266E8-A221-4E53-9D37-DA5DA54ACFB8}" srcOrd="1" destOrd="0" presId="urn:microsoft.com/office/officeart/2018/2/layout/IconLabelList"/>
    <dgm:cxn modelId="{0C1D930C-66F2-4A02-A832-1234E1987A40}" type="presParOf" srcId="{795276A4-AA4C-4025-9363-4CD39CD3D46E}" destId="{ACFC1AAD-4665-4985-A00A-26748C5DF74A}" srcOrd="2" destOrd="0" presId="urn:microsoft.com/office/officeart/2018/2/layout/IconLabelList"/>
    <dgm:cxn modelId="{6A053ABE-FBF6-4B03-BAD8-63F75C5F2244}" type="presParOf" srcId="{04B73B8B-B107-43C0-94F6-2B65FC6D2C6E}" destId="{5C1BA631-9FB6-4B9A-8944-84E488C2BEE5}" srcOrd="1" destOrd="0" presId="urn:microsoft.com/office/officeart/2018/2/layout/IconLabelList"/>
    <dgm:cxn modelId="{1A296BA3-B772-4629-B8D4-88EBEC356879}" type="presParOf" srcId="{04B73B8B-B107-43C0-94F6-2B65FC6D2C6E}" destId="{A92ADD63-89F8-428D-BB48-23C8A9AF9E90}" srcOrd="2" destOrd="0" presId="urn:microsoft.com/office/officeart/2018/2/layout/IconLabelList"/>
    <dgm:cxn modelId="{C2F441DC-47B6-467A-AFB6-2A08B14456E2}" type="presParOf" srcId="{A92ADD63-89F8-428D-BB48-23C8A9AF9E90}" destId="{D5C8193B-913C-429A-B2BE-0358013318CA}" srcOrd="0" destOrd="0" presId="urn:microsoft.com/office/officeart/2018/2/layout/IconLabelList"/>
    <dgm:cxn modelId="{CBDA757B-5EF7-4CA5-BF3F-C7DDC38ED705}" type="presParOf" srcId="{A92ADD63-89F8-428D-BB48-23C8A9AF9E90}" destId="{6122639F-4E62-480E-A99A-F1688A1C44B0}" srcOrd="1" destOrd="0" presId="urn:microsoft.com/office/officeart/2018/2/layout/IconLabelList"/>
    <dgm:cxn modelId="{978804BC-190C-48C3-A767-8EB6E2213DF4}" type="presParOf" srcId="{A92ADD63-89F8-428D-BB48-23C8A9AF9E90}" destId="{3F28AEE4-1E0B-41A5-B91B-F8BB95862BB2}" srcOrd="2" destOrd="0" presId="urn:microsoft.com/office/officeart/2018/2/layout/IconLabelList"/>
    <dgm:cxn modelId="{931D1AD0-0550-4362-8829-C790F1F0DB12}" type="presParOf" srcId="{04B73B8B-B107-43C0-94F6-2B65FC6D2C6E}" destId="{E0A584BD-4AB3-4E60-9063-25A3BF7EE392}" srcOrd="3" destOrd="0" presId="urn:microsoft.com/office/officeart/2018/2/layout/IconLabelList"/>
    <dgm:cxn modelId="{F4BF9911-A97C-4E72-BD7B-94D3A4A99F5B}" type="presParOf" srcId="{04B73B8B-B107-43C0-94F6-2B65FC6D2C6E}" destId="{79209DD5-DAE3-425B-BA69-E43D8BD9BCAE}" srcOrd="4" destOrd="0" presId="urn:microsoft.com/office/officeart/2018/2/layout/IconLabelList"/>
    <dgm:cxn modelId="{9C5CC73B-DAA4-4065-9AA7-7CD54D6E75FA}" type="presParOf" srcId="{79209DD5-DAE3-425B-BA69-E43D8BD9BCAE}" destId="{2463FA39-7955-467E-8C35-0BDAAF7D3D49}" srcOrd="0" destOrd="0" presId="urn:microsoft.com/office/officeart/2018/2/layout/IconLabelList"/>
    <dgm:cxn modelId="{3A1211E9-904F-4848-B6A2-17EE01789853}" type="presParOf" srcId="{79209DD5-DAE3-425B-BA69-E43D8BD9BCAE}" destId="{B259F583-AD54-4528-83DC-BB1D1A1138D5}" srcOrd="1" destOrd="0" presId="urn:microsoft.com/office/officeart/2018/2/layout/IconLabelList"/>
    <dgm:cxn modelId="{6ECE9627-1B16-40CA-88B4-D31051D5FC16}" type="presParOf" srcId="{79209DD5-DAE3-425B-BA69-E43D8BD9BCAE}" destId="{4BC6824E-8EF5-467B-A23A-FCE94E99B9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F579-1E2A-4445-8ACB-9BF2BC80545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72F02-334B-4517-9373-010BC05C12D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B300-EB91-45B2-B8A4-E32A7227DE0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Aan het eind van deze les kun je:</a:t>
          </a:r>
          <a:endParaRPr lang="en-US" sz="2200" kern="1200"/>
        </a:p>
      </dsp:txBody>
      <dsp:txXfrm>
        <a:off x="1057183" y="1805"/>
        <a:ext cx="9458416" cy="915310"/>
      </dsp:txXfrm>
    </dsp:sp>
    <dsp:sp modelId="{1A168694-674C-4924-87F1-2EE1C71B5C1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E63D-A48A-4832-B427-D75A4A0B91A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CE59-3F30-43F5-B9A0-CA8838AF430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Uitleggen wat HACCP is. </a:t>
          </a:r>
          <a:endParaRPr lang="en-US" sz="2200" kern="1200"/>
        </a:p>
      </dsp:txBody>
      <dsp:txXfrm>
        <a:off x="1057183" y="1145944"/>
        <a:ext cx="9458416" cy="915310"/>
      </dsp:txXfrm>
    </dsp:sp>
    <dsp:sp modelId="{48C35490-04BC-44A3-A79B-D1CF92B93EF8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7D8D-24E1-462A-A8FB-7E3C57EEA34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4DC32-A1DC-450E-A7ED-75852FF2DDC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 7 stappen benoemen hoe je een HACCP plan opzet.</a:t>
          </a:r>
          <a:endParaRPr lang="en-US" sz="2200" kern="1200"/>
        </a:p>
      </dsp:txBody>
      <dsp:txXfrm>
        <a:off x="1057183" y="2290082"/>
        <a:ext cx="9458416" cy="915310"/>
      </dsp:txXfrm>
    </dsp:sp>
    <dsp:sp modelId="{53AE0F8A-5CFA-43CC-A3E9-7BCB9EAEA16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ECB61-56A2-4EC0-B7C2-C5ACDB61595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A0713-945F-4969-B5F8-60905E9040B3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Het belang van HACCP benoemen. 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05CA-8041-44BF-A875-93C55309AD2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9CC3-97DD-41CC-9D9F-6D7E3E9915E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B2645-B8C3-4998-BF95-6412B443A72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Betekenis</a:t>
          </a:r>
          <a:endParaRPr lang="en-US" sz="2500" kern="1200"/>
        </a:p>
      </dsp:txBody>
      <dsp:txXfrm>
        <a:off x="1941716" y="718"/>
        <a:ext cx="4571887" cy="1681139"/>
      </dsp:txXfrm>
    </dsp:sp>
    <dsp:sp modelId="{EF2E6050-11A5-4A4B-92D4-4703BD6E4FC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3D72-EB1D-43F1-9570-90E4F14182C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61BD-C1F0-4265-A434-5CE0EEFB4B2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Ontstaan</a:t>
          </a:r>
          <a:endParaRPr lang="en-US" sz="2500" kern="1200"/>
        </a:p>
      </dsp:txBody>
      <dsp:txXfrm>
        <a:off x="1941716" y="2102143"/>
        <a:ext cx="4571887" cy="1681139"/>
      </dsp:txXfrm>
    </dsp:sp>
    <dsp:sp modelId="{3718F6A1-2D01-49AA-9B90-8F74CE28199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215B-CFD1-4192-AADC-C579088819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4CC0-078D-49D8-9EAE-60EF260C704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Stappen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H</a:t>
          </a:r>
          <a:r>
            <a:rPr lang="nl-NL" sz="1600" b="1" kern="1200" dirty="0"/>
            <a:t>azard</a:t>
          </a:r>
          <a:endParaRPr lang="en-US" sz="1600" kern="1200" dirty="0"/>
        </a:p>
      </dsp:txBody>
      <dsp:txXfrm>
        <a:off x="799588" y="502"/>
        <a:ext cx="5714015" cy="692284"/>
      </dsp:txXfrm>
    </dsp:sp>
    <dsp:sp modelId="{513DB615-5F44-41A3-93D2-FD2235D0C1E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A</a:t>
          </a:r>
          <a:r>
            <a:rPr lang="nl-NL" sz="1600" b="1" kern="1200" dirty="0"/>
            <a:t>nalyses</a:t>
          </a:r>
          <a:endParaRPr lang="en-US" sz="1600" kern="1200" dirty="0"/>
        </a:p>
      </dsp:txBody>
      <dsp:txXfrm>
        <a:off x="799588" y="865858"/>
        <a:ext cx="5714015" cy="692284"/>
      </dsp:txXfrm>
    </dsp:sp>
    <dsp:sp modelId="{0B3CC735-22B1-4158-AF2A-51FB28D3A4E9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ritical</a:t>
          </a:r>
          <a:endParaRPr lang="en-US" sz="1600" kern="1200" dirty="0"/>
        </a:p>
      </dsp:txBody>
      <dsp:txXfrm>
        <a:off x="799588" y="1731214"/>
        <a:ext cx="5714015" cy="692284"/>
      </dsp:txXfrm>
    </dsp:sp>
    <dsp:sp modelId="{F9925E40-BF87-4761-AD93-EB8AE68B517C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ontrol</a:t>
          </a:r>
          <a:endParaRPr lang="en-US" sz="1600" kern="1200" dirty="0"/>
        </a:p>
      </dsp:txBody>
      <dsp:txXfrm>
        <a:off x="799588" y="2596570"/>
        <a:ext cx="5714015" cy="692284"/>
      </dsp:txXfrm>
    </dsp:sp>
    <dsp:sp modelId="{1E5DD20A-0B58-4B4D-B57D-F7109D5B140D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P</a:t>
          </a:r>
          <a:r>
            <a:rPr lang="nl-NL" sz="1600" b="1" kern="1200" dirty="0"/>
            <a:t>oints </a:t>
          </a:r>
          <a:endParaRPr lang="en-US" sz="1600" kern="1200" dirty="0"/>
        </a:p>
      </dsp:txBody>
      <dsp:txXfrm>
        <a:off x="799588" y="3461926"/>
        <a:ext cx="5714015" cy="692284"/>
      </dsp:txXfrm>
    </dsp:sp>
    <dsp:sp modelId="{15C03472-2D85-4102-BC75-701DE09ECD34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Analyse van kritische punten waarop extra gelet moet worden.</a:t>
          </a:r>
          <a:endParaRPr lang="en-US" sz="1600" kern="1200"/>
        </a:p>
      </dsp:txBody>
      <dsp:txXfrm>
        <a:off x="799588" y="4327282"/>
        <a:ext cx="5714015" cy="692284"/>
      </dsp:txXfrm>
    </dsp:sp>
    <dsp:sp modelId="{E0A5D24D-DECB-442A-ABDA-4601FEBF3427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Er wordt systematisch gekeken naar kritische punten die van invloed zijn op je eindproduct.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D7F7-269B-47D3-9042-E8494EA814BD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B8283-7E67-489A-96CE-D67A39CA7CCF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E3CC-2D2E-4E5A-A7CE-5ADD43F1C752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Voordat je kunt beginnen met de 7 stappen, moeten er productomschrijvingen gemaakt worden in processchema’s.</a:t>
          </a:r>
          <a:endParaRPr lang="en-US" sz="1600" kern="1200"/>
        </a:p>
      </dsp:txBody>
      <dsp:txXfrm>
        <a:off x="591168" y="371"/>
        <a:ext cx="9924431" cy="511834"/>
      </dsp:txXfrm>
    </dsp:sp>
    <dsp:sp modelId="{D10CE552-5026-4275-BB11-D943F57D302F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013D-F536-442D-95D4-085232A99029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55FEC-A753-468D-A52D-B48A91A0409C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Productomschrijving:</a:t>
          </a:r>
          <a:endParaRPr lang="en-US" sz="1600" kern="1200"/>
        </a:p>
      </dsp:txBody>
      <dsp:txXfrm>
        <a:off x="591168" y="640165"/>
        <a:ext cx="9924431" cy="511834"/>
      </dsp:txXfrm>
    </dsp:sp>
    <dsp:sp modelId="{1099480D-F0D1-4BC2-B890-A4FA5CB8B62E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64EE-E175-463A-B336-AA056DC5449C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8445-2383-41D8-A8E6-95DA9171CF4A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Kort de hoofdingrediënten</a:t>
          </a:r>
          <a:endParaRPr lang="en-US" sz="1600" kern="1200"/>
        </a:p>
      </dsp:txBody>
      <dsp:txXfrm>
        <a:off x="591168" y="1279958"/>
        <a:ext cx="9924431" cy="511834"/>
      </dsp:txXfrm>
    </dsp:sp>
    <dsp:sp modelId="{3966E09E-24E7-422D-93B3-56207E6235F9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82DC-52D1-4831-A756-FB776AE3DFE9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F77B-C9BB-4011-8518-89DE602BC6D0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Productieproces</a:t>
          </a:r>
          <a:endParaRPr lang="en-US" sz="1600" kern="1200"/>
        </a:p>
      </dsp:txBody>
      <dsp:txXfrm>
        <a:off x="591168" y="1919751"/>
        <a:ext cx="9924431" cy="511834"/>
      </dsp:txXfrm>
    </dsp:sp>
    <dsp:sp modelId="{F9F23553-E448-46A6-A1BC-A11B68625699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B659-442E-41F6-972E-E5F8A631941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6761-1A45-4C6F-B043-576EFD8350D2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Doelgroep van het product</a:t>
          </a:r>
          <a:endParaRPr lang="en-US" sz="1600" kern="1200"/>
        </a:p>
      </dsp:txBody>
      <dsp:txXfrm>
        <a:off x="591168" y="2559544"/>
        <a:ext cx="9924431" cy="511834"/>
      </dsp:txXfrm>
    </dsp:sp>
    <dsp:sp modelId="{EDF38C4A-826E-423E-B721-94DDC9F18FBF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239B-0B6E-4AAB-BB18-66A22602AE3F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EBB8-9074-41CE-9095-7D3E4EB31F77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Verzamelen van alle gegevens die van invloed zouden kunnen zijn op de veiligheid van het product.</a:t>
          </a:r>
          <a:endParaRPr lang="en-US" sz="1600" kern="1200"/>
        </a:p>
      </dsp:txBody>
      <dsp:txXfrm>
        <a:off x="591168" y="3199338"/>
        <a:ext cx="9924431" cy="511834"/>
      </dsp:txXfrm>
    </dsp:sp>
    <dsp:sp modelId="{436EA565-8999-4D2A-B01B-9B29DABBD38B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89E4-7229-4E1F-AB21-DEE08494C034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A80D-3965-44F6-A454-DC534B00875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Bv opslag en distributiecondities, houdbaarheid.</a:t>
          </a:r>
          <a:endParaRPr lang="en-US" sz="1600" kern="1200" dirty="0"/>
        </a:p>
      </dsp:txBody>
      <dsp:txXfrm>
        <a:off x="591168" y="3839131"/>
        <a:ext cx="9924431" cy="51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21FF4-54EF-4829-8F24-7EB1ABAC7564}">
      <dsp:nvSpPr>
        <dsp:cNvPr id="0" name=""/>
        <dsp:cNvSpPr/>
      </dsp:nvSpPr>
      <dsp:spPr>
        <a:xfrm>
          <a:off x="1212569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1AAD-4665-4985-A00A-26748C5DF74A}">
      <dsp:nvSpPr>
        <dsp:cNvPr id="0" name=""/>
        <dsp:cNvSpPr/>
      </dsp:nvSpPr>
      <dsp:spPr>
        <a:xfrm>
          <a:off x="417971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Wanneer de CCP's bepaald zijn moeten ze beheerst worden. </a:t>
          </a:r>
          <a:endParaRPr lang="en-US" sz="1300" kern="1200"/>
        </a:p>
      </dsp:txBody>
      <dsp:txXfrm>
        <a:off x="417971" y="2508876"/>
        <a:ext cx="2889450" cy="720000"/>
      </dsp:txXfrm>
    </dsp:sp>
    <dsp:sp modelId="{D5C8193B-913C-429A-B2BE-0358013318CA}">
      <dsp:nvSpPr>
        <dsp:cNvPr id="0" name=""/>
        <dsp:cNvSpPr/>
      </dsp:nvSpPr>
      <dsp:spPr>
        <a:xfrm>
          <a:off x="4607673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8AEE4-1E0B-41A5-B91B-F8BB95862BB2}">
      <dsp:nvSpPr>
        <dsp:cNvPr id="0" name=""/>
        <dsp:cNvSpPr/>
      </dsp:nvSpPr>
      <dsp:spPr>
        <a:xfrm>
          <a:off x="3813075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Hiervoor is het eerst van belang dat de minimaal wettelijke normen en kritische grenswaarden worden opgesteld. </a:t>
          </a:r>
          <a:endParaRPr lang="en-US" sz="1300" kern="1200"/>
        </a:p>
      </dsp:txBody>
      <dsp:txXfrm>
        <a:off x="3813075" y="2508876"/>
        <a:ext cx="2889450" cy="720000"/>
      </dsp:txXfrm>
    </dsp:sp>
    <dsp:sp modelId="{2463FA39-7955-467E-8C35-0BDAAF7D3D49}">
      <dsp:nvSpPr>
        <dsp:cNvPr id="0" name=""/>
        <dsp:cNvSpPr/>
      </dsp:nvSpPr>
      <dsp:spPr>
        <a:xfrm>
          <a:off x="8002777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824E-8EF5-467B-A23A-FCE94E99B9D1}">
      <dsp:nvSpPr>
        <dsp:cNvPr id="0" name=""/>
        <dsp:cNvSpPr/>
      </dsp:nvSpPr>
      <dsp:spPr>
        <a:xfrm>
          <a:off x="7208178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Een grenswaarde is een waarde die de grens aangeeft tussen een aanvaardbaar en onaanvaardbaar product. </a:t>
          </a:r>
          <a:endParaRPr lang="en-US" sz="1300" kern="1200"/>
        </a:p>
      </dsp:txBody>
      <dsp:txXfrm>
        <a:off x="7208178" y="2508876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7A8-471F-400B-8059-AED0504A61A7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24D4-E846-4527-BAB9-9B784E5EF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9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9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3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7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Voedselveiligheid is een eis!</a:t>
            </a:r>
            <a:r>
              <a:rPr lang="nl-NL" baseline="0" dirty="0"/>
              <a:t> Geen vrijwillige actie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Nut: het kennen van de processen in je bedrijf</a:t>
            </a:r>
          </a:p>
          <a:p>
            <a:pPr marL="171450" indent="-171450">
              <a:buFontTx/>
              <a:buChar char="-"/>
            </a:pPr>
            <a:r>
              <a:rPr lang="nl-NL" dirty="0"/>
              <a:t>Het</a:t>
            </a:r>
            <a:r>
              <a:rPr lang="nl-NL" baseline="0" dirty="0"/>
              <a:t> kennen van de risico’s die een bedreiging kunnen zijn voor de volksgezondheid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Weten hoe met deze risico’s om te gaan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33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35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2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0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69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6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14-11-19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lab.nl/HACCP.ashx#Voorbeeld_2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wa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7C94084D-07FC-FB45-A2A8-9E6B31CD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/>
              <a:t>Lifestyle </a:t>
            </a:r>
          </a:p>
          <a:p>
            <a:pPr algn="ctr">
              <a:spcAft>
                <a:spcPts val="600"/>
              </a:spcAft>
            </a:pPr>
            <a:r>
              <a:rPr lang="en-US" sz="2000" b="1"/>
              <a:t>HACCP</a:t>
            </a:r>
          </a:p>
          <a:p>
            <a:pPr algn="ctr">
              <a:spcAft>
                <a:spcPts val="600"/>
              </a:spcAft>
            </a:pPr>
            <a:r>
              <a:rPr lang="en-US" sz="2000" b="1"/>
              <a:t>Leerjaar 1 – Periode 2</a:t>
            </a:r>
          </a:p>
        </p:txBody>
      </p:sp>
      <p:pic>
        <p:nvPicPr>
          <p:cNvPr id="3" name="Afbeelding 2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EC32EF6-2818-E54A-855E-1373C2BA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974444"/>
            <a:ext cx="3529109" cy="2779173"/>
          </a:xfrm>
          <a:prstGeom prst="rect">
            <a:avLst/>
          </a:prstGeom>
        </p:spPr>
      </p:pic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F0A200D9-4D42-4F4B-8571-12F3B2704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031293"/>
            <a:ext cx="3553968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37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71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7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E25F-164E-8843-A2A5-9990ED23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moet je aan denken?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509894-E0EC-954A-9260-0CB75F41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7" y="1825625"/>
            <a:ext cx="6156646" cy="4351338"/>
          </a:xfrm>
        </p:spPr>
      </p:pic>
    </p:spTree>
    <p:extLst>
      <p:ext uri="{BB962C8B-B14F-4D97-AF65-F5344CB8AC3E}">
        <p14:creationId xmlns:p14="http://schemas.microsoft.com/office/powerpoint/2010/main" val="198367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Productomschrijving en grondstof- en productgegevens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2DAA90E-3082-4BB3-BAB5-F241B552C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09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7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Voorbeeld processchema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Stap 2 </a:t>
            </a:r>
            <a:r>
              <a:rPr lang="nl-NL" dirty="0" err="1"/>
              <a:t>risico-analyse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r>
              <a:rPr lang="nl-NL" sz="2000" dirty="0"/>
              <a:t>Welke gevaren zijn echt een risico voor de gezondheid.</a:t>
            </a:r>
          </a:p>
          <a:p>
            <a:r>
              <a:rPr lang="nl-NL" sz="2000" dirty="0"/>
              <a:t>Een gevaar wordt een risico wanneer er kans is dat het product schadelijk is voor de gezondheid van de consument,</a:t>
            </a:r>
          </a:p>
          <a:p>
            <a:r>
              <a:rPr lang="nl-NL" sz="2000"/>
              <a:t>Geeft </a:t>
            </a:r>
            <a:r>
              <a:rPr lang="nl-NL" sz="2000" dirty="0"/>
              <a:t>de kans aan dat het gevaar daadwerkelijk in het product zit of de norm overschrijdt. De ernst geeft aan hoe erg de gevolgen zijn voor de consument. </a:t>
            </a:r>
            <a:br>
              <a:rPr lang="nl-NL" sz="2000" dirty="0"/>
            </a:br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3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Inschatten van kansen volgens onderstaande tabel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Afbeelding toevoeg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11" y="2509911"/>
            <a:ext cx="10429478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50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9B8591-CDD3-AE4D-B626-411F4F28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Risicomatrix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63" y="681038"/>
            <a:ext cx="7243763" cy="1806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3034D91-B5B8-9243-B924-054A9C7E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2570163"/>
            <a:ext cx="7243763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11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Beslisboom 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177" y="1008993"/>
            <a:ext cx="8370744" cy="480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6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 sz="3400"/>
              <a:t>Stap 3 Normen en kritische grenswaarden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B32409-8DE7-4A63-AF58-9AEE1AD1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345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9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3 vervolg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nl-NL" sz="2200">
                <a:solidFill>
                  <a:srgbClr val="000000"/>
                </a:solidFill>
              </a:rPr>
              <a:t>Norm kern temperatuur =&gt; 80°C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indien &lt;80°C = corrigeren</a:t>
            </a:r>
          </a:p>
          <a:p>
            <a:pPr lvl="0"/>
            <a:r>
              <a:rPr lang="nl-NL" sz="2200">
                <a:solidFill>
                  <a:srgbClr val="000000"/>
                </a:solidFill>
              </a:rPr>
              <a:t>Norm tijd =&gt; min. 15 min, max. 45 min 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&lt; 15min = corrigeren </a:t>
            </a:r>
          </a:p>
          <a:p>
            <a:pPr marL="0" indent="0">
              <a:buNone/>
            </a:pPr>
            <a:br>
              <a:rPr lang="nl-NL" sz="2200">
                <a:solidFill>
                  <a:srgbClr val="000000"/>
                </a:solidFill>
              </a:rPr>
            </a:br>
            <a:r>
              <a:rPr lang="nl-NL" sz="2200" b="1">
                <a:solidFill>
                  <a:srgbClr val="000000"/>
                </a:solidFill>
              </a:rPr>
              <a:t>Voorbeeld</a:t>
            </a:r>
          </a:p>
          <a:p>
            <a:pPr marL="0" indent="0">
              <a:buNone/>
            </a:pPr>
            <a:r>
              <a:rPr lang="nl-NL" sz="2200">
                <a:solidFill>
                  <a:srgbClr val="000000"/>
                </a:solidFill>
              </a:rPr>
              <a:t>De kern van het spek dient dan dus minimaal de temperatuur van 80°C te bereiken en minimaal 15 tot maximaal 45 minuten gegrild worden. Wanneer hier aan wordt voldaan is het product veilig. </a:t>
            </a:r>
            <a:br>
              <a:rPr lang="nl-NL" sz="2200">
                <a:solidFill>
                  <a:srgbClr val="000000"/>
                </a:solidFill>
              </a:rPr>
            </a:br>
            <a:br>
              <a:rPr lang="nl-NL" sz="2200">
                <a:solidFill>
                  <a:srgbClr val="000000"/>
                </a:solidFill>
              </a:rPr>
            </a:br>
            <a:r>
              <a:rPr lang="nl-NL" sz="2200">
                <a:solidFill>
                  <a:srgbClr val="000000"/>
                </a:solidFill>
              </a:rPr>
              <a:t>De kritische grenswaarde voor de kerntemperatuur is &lt;80°C en voor de tijdsduur &lt;15 minuten. </a:t>
            </a:r>
          </a:p>
          <a:p>
            <a:endParaRPr lang="nl-N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Stap 4 beheersmaatregelen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Vastleggen hoe de CCP beheerst gaat worden. </a:t>
            </a: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Hiervoor dienen specifieke beheersmaatregelen opgesteld te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Beheersmaatregelen die geen betrekking hebben op CCP's zijn algemene beheersmaatregelen.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 b="1">
                <a:solidFill>
                  <a:srgbClr val="000000"/>
                </a:solidFill>
              </a:rPr>
              <a:t>Voorbeeld</a:t>
            </a:r>
            <a:r>
              <a:rPr lang="nl-NL" sz="1700" b="1" u="sng">
                <a:solidFill>
                  <a:srgbClr val="000000"/>
                </a:solidFill>
                <a:hlinkClick r:id="rId3" tooltip="Link naar deze Sectie"/>
              </a:rPr>
              <a:t> </a:t>
            </a:r>
            <a:endParaRPr lang="nl-NL" sz="1700">
              <a:solidFill>
                <a:srgbClr val="000000"/>
              </a:solidFill>
            </a:endParaRPr>
          </a:p>
          <a:p>
            <a:r>
              <a:rPr lang="nl-NL" sz="1700">
                <a:solidFill>
                  <a:srgbClr val="000000"/>
                </a:solidFill>
              </a:rPr>
              <a:t>Omdat het grillen van Zeeuws spek een CCP betreft moet er een specifieke beheersmaatregel opgesteld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Het grillen is een geautomatiseerd proces, wanneer de instellingen van de grilkast goed zijn wordt aan de vastgelegde normen voldaan. </a:t>
            </a:r>
          </a:p>
          <a:p>
            <a:r>
              <a:rPr lang="nl-NL" sz="1700">
                <a:solidFill>
                  <a:srgbClr val="000000"/>
                </a:solidFill>
              </a:rPr>
              <a:t>Beheersmaatregel; meten kerntemperatuur.</a:t>
            </a:r>
          </a:p>
          <a:p>
            <a:r>
              <a:rPr lang="nl-NL" sz="1700">
                <a:solidFill>
                  <a:srgbClr val="000000"/>
                </a:solidFill>
              </a:rPr>
              <a:t>Dit registreren en vastleggen, zodat aangetoond kan worden dat de producten die gegrild worden veilig zijn. </a:t>
            </a:r>
          </a:p>
        </p:txBody>
      </p:sp>
    </p:spTree>
    <p:extLst>
      <p:ext uri="{BB962C8B-B14F-4D97-AF65-F5344CB8AC3E}">
        <p14:creationId xmlns:p14="http://schemas.microsoft.com/office/powerpoint/2010/main" val="4660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2D6CA-4C33-BC4E-B033-38BFE1E9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Overzicht komende periode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468FA-A3C3-7F41-A076-70A7A89D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Zet een eigen minionderneming op die én succesvol is én een toegevoegde waarde is voor de maatschappij. Hierbij staat je eigen handelen centraal: wat is je invloed op de maatschappij? Wat is jouw eigen toegevoegde waarde in de maatschappij?</a:t>
            </a:r>
          </a:p>
          <a:p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9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5 correctieve 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Acties die ondernomen moeten worden als de kritische grenswaarden overschreden zijn.</a:t>
            </a:r>
          </a:p>
          <a:p>
            <a:r>
              <a:rPr lang="nl-NL" sz="1700">
                <a:solidFill>
                  <a:srgbClr val="000000"/>
                </a:solidFill>
              </a:rPr>
              <a:t>Deze acties opnemen in een procedure of werkinstructie.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Corrigerende maatregelen m.b.t het product: 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Maatregelen variërend van blokkades tot terughalen uit de markt;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Tijdelijke blokkade van het product of partij;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Identificatie van afwijkende producten;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Vernietigen van het product/partij.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Met betrekking tot het proces :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 van het proces;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Bijsturen/herstellen van de productie/proces condities. </a:t>
            </a:r>
          </a:p>
          <a:p>
            <a:endParaRPr lang="nl-NL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6 verificatie</a:t>
            </a:r>
          </a:p>
        </p:txBody>
      </p:sp>
      <p:sp>
        <p:nvSpPr>
          <p:cNvPr id="37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Verificatie is een periodieke procedure om na te gaan of de HACCP aanpak effectief is, ofwel om na te gaan of de beheersing van een CCP effectief is.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Verificatie laat dus zien of de werkwijze tot voldoende veiligheid leidt. Verificatie wordt uitgevoerd door toepassing van (</a:t>
            </a:r>
            <a:r>
              <a:rPr lang="nl-NL" sz="2000" dirty="0" err="1">
                <a:solidFill>
                  <a:srgbClr val="000000"/>
                </a:solidFill>
              </a:rPr>
              <a:t>auditing</a:t>
            </a:r>
            <a:r>
              <a:rPr lang="nl-NL" sz="2000" dirty="0">
                <a:solidFill>
                  <a:srgbClr val="000000"/>
                </a:solidFill>
              </a:rPr>
              <a:t>) methoden, procedures, beproevingen (steekproefsgewijze monstername en analyse).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Dit omvat: 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Doel;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Methoden, werkvoorschriften of uit te voeren beproevingen;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Taken en verantwoordelijkheden;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Frequentie</a:t>
            </a:r>
          </a:p>
        </p:txBody>
      </p:sp>
    </p:spTree>
    <p:extLst>
      <p:ext uri="{BB962C8B-B14F-4D97-AF65-F5344CB8AC3E}">
        <p14:creationId xmlns:p14="http://schemas.microsoft.com/office/powerpoint/2010/main" val="429452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7 voorbeeld documentatie en 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Opstellen HACCP handboek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In het handboek moeten alle procedures, werkinstructies en registratieformulieren opgenomen worden, waarin alle afspraken en maatregelen zijn vastgelegd. </a:t>
            </a:r>
            <a:br>
              <a:rPr lang="nl-NL" sz="2400" dirty="0">
                <a:solidFill>
                  <a:srgbClr val="000000"/>
                </a:solidFill>
              </a:rPr>
            </a:br>
            <a:br>
              <a:rPr lang="nl-NL" sz="2400" dirty="0">
                <a:solidFill>
                  <a:srgbClr val="000000"/>
                </a:solidFill>
              </a:rPr>
            </a:br>
            <a:r>
              <a:rPr lang="nl-NL" sz="2400" dirty="0">
                <a:solidFill>
                  <a:srgbClr val="000000"/>
                </a:solidFill>
              </a:rPr>
              <a:t>Op deze manier wordt het bewijs verzameld dat aantoont dat er wordt voldaan aan de HACCP-eisen en dat er dat er dus veilig voedsel geproduceerd wordt. </a:t>
            </a:r>
          </a:p>
          <a:p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0B7155-686B-4DFE-BF9A-1819D7B80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5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3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3B4B87B-5155-4302-A599-9FCBFCAD0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07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0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95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8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7E9AF-1F97-8247-9DA3-C758F7B3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denken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36711BB-37E1-A142-A63B-9B95BAFCA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38" y="492573"/>
            <a:ext cx="45371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Nut en noodzaak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36" r="24402" b="1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3437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" y="66847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HACCP stap 1</a:t>
            </a:r>
            <a:br>
              <a:rPr lang="nl-NL" sz="3600" dirty="0"/>
            </a:br>
            <a:r>
              <a:rPr lang="nl-NL" sz="3600" dirty="0"/>
              <a:t>Voedselveiligheid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2" y="2112581"/>
            <a:ext cx="5359226" cy="34880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dirty="0"/>
              <a:t>Analyse verschillende gevaren:</a:t>
            </a:r>
          </a:p>
          <a:p>
            <a:r>
              <a:rPr lang="nl-NL" sz="1800" dirty="0"/>
              <a:t>Microbiologische gevaren: bacteriën, schimmels, virussen en parasieten.</a:t>
            </a:r>
          </a:p>
          <a:p>
            <a:r>
              <a:rPr lang="nl-NL" sz="180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800" dirty="0"/>
              <a:t>Fysische gevaren: glas, botdeeltjes, scherpe metaal- of houtdeeltjes, enzovoorts</a:t>
            </a:r>
          </a:p>
          <a:p>
            <a:r>
              <a:rPr lang="nl-NL" sz="1800" dirty="0"/>
              <a:t>Allergenen </a:t>
            </a:r>
          </a:p>
          <a:p>
            <a:r>
              <a:rPr lang="nl-NL" sz="1800" dirty="0"/>
              <a:t>Veel voorkomende bronnen van gevaar:</a:t>
            </a:r>
          </a:p>
          <a:p>
            <a:r>
              <a:rPr lang="nl-NL" sz="1800" dirty="0"/>
              <a:t>Onvoldoende verhitten</a:t>
            </a:r>
          </a:p>
          <a:p>
            <a:r>
              <a:rPr lang="nl-NL" sz="1800" dirty="0"/>
              <a:t>Geen goede bewaaromstandigheden</a:t>
            </a:r>
          </a:p>
          <a:p>
            <a:r>
              <a:rPr lang="nl-NL" sz="1800" dirty="0"/>
              <a:t>Niet snel afkoelen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9151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900" dirty="0"/>
              <a:t>Een bedrijf bekijkt stap voor stap wat er mis kan gaan tijdens de productie (aanvoer, bewaring, verpakking </a:t>
            </a:r>
            <a:r>
              <a:rPr lang="nl-NL" sz="1900" dirty="0" err="1"/>
              <a:t>enz</a:t>
            </a:r>
            <a:r>
              <a:rPr lang="nl-NL" sz="1900" dirty="0"/>
              <a:t>) van voedsel.</a:t>
            </a:r>
          </a:p>
          <a:p>
            <a:pPr marL="0" indent="0">
              <a:buNone/>
            </a:pPr>
            <a:r>
              <a:rPr lang="nl-NL" sz="1900" dirty="0"/>
              <a:t>Het stappenplan bestaat uit 7 stappen: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Beschrijf alle gevaren voor iedere processtap en wijs hiervan de reële gevaren aan. (Hazard)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Bepaal welke gevaren een risico vormen en kritische </a:t>
            </a:r>
            <a:r>
              <a:rPr lang="nl-NL" sz="1900" dirty="0" err="1"/>
              <a:t>beheerspunten</a:t>
            </a:r>
            <a:r>
              <a:rPr lang="nl-NL" sz="1900" dirty="0"/>
              <a:t> zijn (Critical Control Points)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Geef per CCP de normen en kritische grenzen aan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vast hoe de CCP beheerst moet worden.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Leg acties vast per CCP voor alle mogelijke afwijkingen.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Ontwikkel een registratie- en documentatie systeem. </a:t>
            </a:r>
          </a:p>
          <a:p>
            <a:pPr marL="514350" indent="-514350">
              <a:buFont typeface="+mj-lt"/>
              <a:buAutoNum type="arabicPeriod"/>
            </a:pPr>
            <a:endParaRPr lang="nl-NL" sz="1900" dirty="0"/>
          </a:p>
          <a:p>
            <a:pPr marL="0" indent="0">
              <a:buNone/>
            </a:pPr>
            <a:r>
              <a:rPr lang="nl-NL" sz="2100" dirty="0"/>
              <a:t>Voor veel bedrijfstakken is een </a:t>
            </a:r>
            <a:r>
              <a:rPr lang="nl-NL" sz="2100" dirty="0">
                <a:hlinkClick r:id="rId3"/>
              </a:rPr>
              <a:t>hygiënecode</a:t>
            </a:r>
            <a:r>
              <a:rPr lang="nl-NL" sz="2100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2300" dirty="0"/>
              <a:t>Een overzicht van alle hygiënecodes is te vinden op de </a:t>
            </a:r>
            <a:r>
              <a:rPr lang="nl-NL" sz="2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2300" dirty="0"/>
              <a:t>  </a:t>
            </a:r>
          </a:p>
          <a:p>
            <a:pPr marL="0" indent="0">
              <a:buNone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697275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A65EF-FB7E-4E14-8872-114541BE327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a8cfdc-dc7c-4728-8468-1752323b6d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74D45D-7CCC-444E-8B10-E27A54071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5EDEA-4006-4AB4-BBDC-3AD764B7F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1014</Words>
  <Application>Microsoft Macintosh PowerPoint</Application>
  <PresentationFormat>Breedbeeld</PresentationFormat>
  <Paragraphs>125</Paragraphs>
  <Slides>22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Lifestyle  HACCP Leerjaar 1 – Periode 2</vt:lpstr>
      <vt:lpstr>Overzicht komende periode </vt:lpstr>
      <vt:lpstr>Leerdoelen</vt:lpstr>
      <vt:lpstr>HACCP</vt:lpstr>
      <vt:lpstr>HACCP</vt:lpstr>
      <vt:lpstr>Waar denken jullie?</vt:lpstr>
      <vt:lpstr>Nut en noodzaak</vt:lpstr>
      <vt:lpstr>HACCP stap 1 Voedselveiligheid</vt:lpstr>
      <vt:lpstr>HACCP systeem</vt:lpstr>
      <vt:lpstr>Waar moet je aan denken?</vt:lpstr>
      <vt:lpstr>Productomschrijving en grondstof- en productgegevens</vt:lpstr>
      <vt:lpstr>Voorbeeld processchema</vt:lpstr>
      <vt:lpstr>Stap 2 risico-analyse</vt:lpstr>
      <vt:lpstr>Inschatten van kansen volgens onderstaande tabel</vt:lpstr>
      <vt:lpstr>Risicomatrix</vt:lpstr>
      <vt:lpstr>Beslisboom </vt:lpstr>
      <vt:lpstr>Stap 3 Normen en kritische grenswaarden</vt:lpstr>
      <vt:lpstr>Stap 3 vervolg</vt:lpstr>
      <vt:lpstr>Stap 4 beheersmaatregelen</vt:lpstr>
      <vt:lpstr>Stap 5 correctieve acties</vt:lpstr>
      <vt:lpstr>Stap 6 verificatie</vt:lpstr>
      <vt:lpstr>Stap 7 voorbeeld documentatie en registratie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 HACCP Leerjaar 1 – Periode 2</dc:title>
  <dc:creator>Mariska de Rouw</dc:creator>
  <cp:lastModifiedBy>Mariska de Rouw</cp:lastModifiedBy>
  <cp:revision>1</cp:revision>
  <dcterms:created xsi:type="dcterms:W3CDTF">2019-11-12T12:42:29Z</dcterms:created>
  <dcterms:modified xsi:type="dcterms:W3CDTF">2019-11-14T12:13:44Z</dcterms:modified>
</cp:coreProperties>
</file>